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70" r:id="rId4"/>
    <p:sldId id="292" r:id="rId5"/>
    <p:sldId id="266" r:id="rId6"/>
    <p:sldId id="287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g" initials="M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D9D9D9"/>
    <a:srgbClr val="990000"/>
    <a:srgbClr val="8C3FC5"/>
    <a:srgbClr val="FFCC00"/>
    <a:srgbClr val="00D661"/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C488E-E191-4785-BD15-FE61ED6A7B46}" v="763" dt="2020-04-03T20:17:50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3990" autoAdjust="0"/>
  </p:normalViewPr>
  <p:slideViewPr>
    <p:cSldViewPr snapToGrid="0" snapToObjects="1">
      <p:cViewPr varScale="1">
        <p:scale>
          <a:sx n="67" d="100"/>
          <a:sy n="67" d="100"/>
        </p:scale>
        <p:origin x="1286" y="46"/>
      </p:cViewPr>
      <p:guideLst>
        <p:guide orient="horz" pos="2160"/>
        <p:guide pos="2880"/>
        <p:guide orient="horz" pos="2159"/>
      </p:guideLst>
    </p:cSldViewPr>
  </p:slideViewPr>
  <p:outlineViewPr>
    <p:cViewPr>
      <p:scale>
        <a:sx n="33" d="100"/>
        <a:sy n="33" d="100"/>
      </p:scale>
      <p:origin x="0" y="-65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45" d="100"/>
        <a:sy n="145" d="100"/>
      </p:scale>
      <p:origin x="0" y="-47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Hocken" userId="2236b152af2a0e2c" providerId="LiveId" clId="{AF6C488E-E191-4785-BD15-FE61ED6A7B46}"/>
    <pc:docChg chg="undo redo custSel addSld delSld modSld sldOrd">
      <pc:chgData name="Alexis Hocken" userId="2236b152af2a0e2c" providerId="LiveId" clId="{AF6C488E-E191-4785-BD15-FE61ED6A7B46}" dt="2020-04-03T20:22:11.085" v="1613" actId="20577"/>
      <pc:docMkLst>
        <pc:docMk/>
      </pc:docMkLst>
      <pc:sldChg chg="modSp">
        <pc:chgData name="Alexis Hocken" userId="2236b152af2a0e2c" providerId="LiveId" clId="{AF6C488E-E191-4785-BD15-FE61ED6A7B46}" dt="2020-04-03T20:17:50.487" v="1583"/>
        <pc:sldMkLst>
          <pc:docMk/>
          <pc:sldMk cId="0" sldId="256"/>
        </pc:sldMkLst>
        <pc:spChg chg="mod">
          <ac:chgData name="Alexis Hocken" userId="2236b152af2a0e2c" providerId="LiveId" clId="{AF6C488E-E191-4785-BD15-FE61ED6A7B46}" dt="2020-04-03T20:17:50.487" v="1583"/>
          <ac:spMkLst>
            <pc:docMk/>
            <pc:sldMk cId="0" sldId="256"/>
            <ac:spMk id="10241" creationId="{00000000-0000-0000-0000-000000000000}"/>
          </ac:spMkLst>
        </pc:spChg>
        <pc:spChg chg="mod">
          <ac:chgData name="Alexis Hocken" userId="2236b152af2a0e2c" providerId="LiveId" clId="{AF6C488E-E191-4785-BD15-FE61ED6A7B46}" dt="2020-04-01T21:38:12.631" v="2" actId="20577"/>
          <ac:spMkLst>
            <pc:docMk/>
            <pc:sldMk cId="0" sldId="256"/>
            <ac:spMk id="10242" creationId="{00000000-0000-0000-0000-000000000000}"/>
          </ac:spMkLst>
        </pc:spChg>
      </pc:sldChg>
      <pc:sldChg chg="addSp delSp modSp">
        <pc:chgData name="Alexis Hocken" userId="2236b152af2a0e2c" providerId="LiveId" clId="{AF6C488E-E191-4785-BD15-FE61ED6A7B46}" dt="2020-04-03T19:19:39.200" v="1558" actId="1035"/>
        <pc:sldMkLst>
          <pc:docMk/>
          <pc:sldMk cId="3397591649" sldId="258"/>
        </pc:sldMkLst>
        <pc:spChg chg="del">
          <ac:chgData name="Alexis Hocken" userId="2236b152af2a0e2c" providerId="LiveId" clId="{AF6C488E-E191-4785-BD15-FE61ED6A7B46}" dt="2020-04-03T02:12:01.731" v="933" actId="478"/>
          <ac:spMkLst>
            <pc:docMk/>
            <pc:sldMk cId="3397591649" sldId="258"/>
            <ac:spMk id="5" creationId="{8A76EEA1-367C-40AF-ABEE-3F444152B306}"/>
          </ac:spMkLst>
        </pc:spChg>
        <pc:spChg chg="add mod">
          <ac:chgData name="Alexis Hocken" userId="2236b152af2a0e2c" providerId="LiveId" clId="{AF6C488E-E191-4785-BD15-FE61ED6A7B46}" dt="2020-04-03T02:13:36.468" v="954" actId="208"/>
          <ac:spMkLst>
            <pc:docMk/>
            <pc:sldMk cId="3397591649" sldId="258"/>
            <ac:spMk id="12" creationId="{27560105-5DD6-4F56-9F70-0CFF9589527D}"/>
          </ac:spMkLst>
        </pc:spChg>
        <pc:spChg chg="add mod">
          <ac:chgData name="Alexis Hocken" userId="2236b152af2a0e2c" providerId="LiveId" clId="{AF6C488E-E191-4785-BD15-FE61ED6A7B46}" dt="2020-04-03T02:13:51.334" v="959" actId="14100"/>
          <ac:spMkLst>
            <pc:docMk/>
            <pc:sldMk cId="3397591649" sldId="258"/>
            <ac:spMk id="15" creationId="{23584DFD-668F-4384-BE2D-431F41966F2C}"/>
          </ac:spMkLst>
        </pc:spChg>
        <pc:picChg chg="mod">
          <ac:chgData name="Alexis Hocken" userId="2236b152af2a0e2c" providerId="LiveId" clId="{AF6C488E-E191-4785-BD15-FE61ED6A7B46}" dt="2020-04-03T02:14:31.347" v="1008" actId="1035"/>
          <ac:picMkLst>
            <pc:docMk/>
            <pc:sldMk cId="3397591649" sldId="258"/>
            <ac:picMk id="3" creationId="{C2648DE6-919B-41B2-8871-D2D0F74E4167}"/>
          </ac:picMkLst>
        </pc:picChg>
        <pc:picChg chg="del mod">
          <ac:chgData name="Alexis Hocken" userId="2236b152af2a0e2c" providerId="LiveId" clId="{AF6C488E-E191-4785-BD15-FE61ED6A7B46}" dt="2020-04-03T02:14:01.105" v="963" actId="21"/>
          <ac:picMkLst>
            <pc:docMk/>
            <pc:sldMk cId="3397591649" sldId="258"/>
            <ac:picMk id="6" creationId="{3CE6E558-3048-4D32-B359-707DDACB6D75}"/>
          </ac:picMkLst>
        </pc:picChg>
        <pc:picChg chg="mod">
          <ac:chgData name="Alexis Hocken" userId="2236b152af2a0e2c" providerId="LiveId" clId="{AF6C488E-E191-4785-BD15-FE61ED6A7B46}" dt="2020-04-03T02:11:20.662" v="925" actId="1076"/>
          <ac:picMkLst>
            <pc:docMk/>
            <pc:sldMk cId="3397591649" sldId="258"/>
            <ac:picMk id="7" creationId="{D86258D2-6664-48BC-8188-1EF9010F4BCF}"/>
          </ac:picMkLst>
        </pc:picChg>
        <pc:picChg chg="del mod">
          <ac:chgData name="Alexis Hocken" userId="2236b152af2a0e2c" providerId="LiveId" clId="{AF6C488E-E191-4785-BD15-FE61ED6A7B46}" dt="2020-04-03T02:13:53.779" v="960" actId="21"/>
          <ac:picMkLst>
            <pc:docMk/>
            <pc:sldMk cId="3397591649" sldId="258"/>
            <ac:picMk id="8" creationId="{BBBA9B02-280D-4112-BA37-8EE94C57948E}"/>
          </ac:picMkLst>
        </pc:picChg>
        <pc:picChg chg="add mod">
          <ac:chgData name="Alexis Hocken" userId="2236b152af2a0e2c" providerId="LiveId" clId="{AF6C488E-E191-4785-BD15-FE61ED6A7B46}" dt="2020-04-03T02:14:16.948" v="968" actId="1076"/>
          <ac:picMkLst>
            <pc:docMk/>
            <pc:sldMk cId="3397591649" sldId="258"/>
            <ac:picMk id="10" creationId="{BD31EA38-834D-4BC9-88CD-663A2FABF681}"/>
          </ac:picMkLst>
        </pc:picChg>
        <pc:picChg chg="add mod">
          <ac:chgData name="Alexis Hocken" userId="2236b152af2a0e2c" providerId="LiveId" clId="{AF6C488E-E191-4785-BD15-FE61ED6A7B46}" dt="2020-04-03T02:14:31.347" v="1008" actId="1035"/>
          <ac:picMkLst>
            <pc:docMk/>
            <pc:sldMk cId="3397591649" sldId="258"/>
            <ac:picMk id="16" creationId="{D88268A4-B0AD-408C-932B-F51B7CC39C46}"/>
          </ac:picMkLst>
        </pc:picChg>
        <pc:picChg chg="add mod">
          <ac:chgData name="Alexis Hocken" userId="2236b152af2a0e2c" providerId="LiveId" clId="{AF6C488E-E191-4785-BD15-FE61ED6A7B46}" dt="2020-04-03T02:14:06.256" v="965" actId="1076"/>
          <ac:picMkLst>
            <pc:docMk/>
            <pc:sldMk cId="3397591649" sldId="258"/>
            <ac:picMk id="17" creationId="{D033BC93-AFCF-4797-B789-D81615627D9A}"/>
          </ac:picMkLst>
        </pc:picChg>
        <pc:picChg chg="mod">
          <ac:chgData name="Alexis Hocken" userId="2236b152af2a0e2c" providerId="LiveId" clId="{AF6C488E-E191-4785-BD15-FE61ED6A7B46}" dt="2020-04-03T19:19:39.200" v="1558" actId="1035"/>
          <ac:picMkLst>
            <pc:docMk/>
            <pc:sldMk cId="3397591649" sldId="258"/>
            <ac:picMk id="1026" creationId="{D40B0EF1-5E72-4CBF-BB79-EDDF5901B047}"/>
          </ac:picMkLst>
        </pc:picChg>
      </pc:sldChg>
      <pc:sldChg chg="addSp delSp modSp">
        <pc:chgData name="Alexis Hocken" userId="2236b152af2a0e2c" providerId="LiveId" clId="{AF6C488E-E191-4785-BD15-FE61ED6A7B46}" dt="2020-04-03T20:21:14.270" v="1601" actId="1037"/>
        <pc:sldMkLst>
          <pc:docMk/>
          <pc:sldMk cId="1729255694" sldId="263"/>
        </pc:sldMkLst>
        <pc:spChg chg="mod">
          <ac:chgData name="Alexis Hocken" userId="2236b152af2a0e2c" providerId="LiveId" clId="{AF6C488E-E191-4785-BD15-FE61ED6A7B46}" dt="2020-04-03T00:57:59.574" v="700" actId="20577"/>
          <ac:spMkLst>
            <pc:docMk/>
            <pc:sldMk cId="1729255694" sldId="263"/>
            <ac:spMk id="2" creationId="{19C89AAE-4EBF-47B0-8D9E-177FF0A66658}"/>
          </ac:spMkLst>
        </pc:spChg>
        <pc:spChg chg="del mod">
          <ac:chgData name="Alexis Hocken" userId="2236b152af2a0e2c" providerId="LiveId" clId="{AF6C488E-E191-4785-BD15-FE61ED6A7B46}" dt="2020-04-03T18:42:58.458" v="1197" actId="478"/>
          <ac:spMkLst>
            <pc:docMk/>
            <pc:sldMk cId="1729255694" sldId="263"/>
            <ac:spMk id="6" creationId="{A739C5AF-FC2A-48BA-AD1D-836D166783E6}"/>
          </ac:spMkLst>
        </pc:spChg>
        <pc:spChg chg="del mod">
          <ac:chgData name="Alexis Hocken" userId="2236b152af2a0e2c" providerId="LiveId" clId="{AF6C488E-E191-4785-BD15-FE61ED6A7B46}" dt="2020-04-03T00:59:33.737" v="753" actId="478"/>
          <ac:spMkLst>
            <pc:docMk/>
            <pc:sldMk cId="1729255694" sldId="263"/>
            <ac:spMk id="9" creationId="{C918CE94-9CA9-4B82-99EE-32DAAA5C323C}"/>
          </ac:spMkLst>
        </pc:spChg>
        <pc:spChg chg="mod">
          <ac:chgData name="Alexis Hocken" userId="2236b152af2a0e2c" providerId="LiveId" clId="{AF6C488E-E191-4785-BD15-FE61ED6A7B46}" dt="2020-04-03T20:21:06.862" v="1595" actId="1037"/>
          <ac:spMkLst>
            <pc:docMk/>
            <pc:sldMk cId="1729255694" sldId="263"/>
            <ac:spMk id="10" creationId="{138EF372-9258-4487-A7B2-B4FA8A129971}"/>
          </ac:spMkLst>
        </pc:spChg>
        <pc:spChg chg="del mod">
          <ac:chgData name="Alexis Hocken" userId="2236b152af2a0e2c" providerId="LiveId" clId="{AF6C488E-E191-4785-BD15-FE61ED6A7B46}" dt="2020-04-03T00:59:37.028" v="755" actId="478"/>
          <ac:spMkLst>
            <pc:docMk/>
            <pc:sldMk cId="1729255694" sldId="263"/>
            <ac:spMk id="12" creationId="{DDB022A1-F808-43A4-A212-2F9EF8F3A542}"/>
          </ac:spMkLst>
        </pc:spChg>
        <pc:spChg chg="add mod">
          <ac:chgData name="Alexis Hocken" userId="2236b152af2a0e2c" providerId="LiveId" clId="{AF6C488E-E191-4785-BD15-FE61ED6A7B46}" dt="2020-04-03T01:01:47.591" v="831" actId="1038"/>
          <ac:spMkLst>
            <pc:docMk/>
            <pc:sldMk cId="1729255694" sldId="263"/>
            <ac:spMk id="13" creationId="{E90D7BCB-07BA-4C90-BFE4-56124D6A3BD8}"/>
          </ac:spMkLst>
        </pc:spChg>
        <pc:spChg chg="add mod">
          <ac:chgData name="Alexis Hocken" userId="2236b152af2a0e2c" providerId="LiveId" clId="{AF6C488E-E191-4785-BD15-FE61ED6A7B46}" dt="2020-04-03T20:21:14.270" v="1601" actId="1037"/>
          <ac:spMkLst>
            <pc:docMk/>
            <pc:sldMk cId="1729255694" sldId="263"/>
            <ac:spMk id="14" creationId="{B1FBE22D-2B20-4993-8433-01A556856BC7}"/>
          </ac:spMkLst>
        </pc:spChg>
        <pc:spChg chg="add del">
          <ac:chgData name="Alexis Hocken" userId="2236b152af2a0e2c" providerId="LiveId" clId="{AF6C488E-E191-4785-BD15-FE61ED6A7B46}" dt="2020-04-03T01:01:12.244" v="813"/>
          <ac:spMkLst>
            <pc:docMk/>
            <pc:sldMk cId="1729255694" sldId="263"/>
            <ac:spMk id="15" creationId="{9161AEE6-E923-4943-9065-A7D8250B044C}"/>
          </ac:spMkLst>
        </pc:spChg>
        <pc:spChg chg="add mod">
          <ac:chgData name="Alexis Hocken" userId="2236b152af2a0e2c" providerId="LiveId" clId="{AF6C488E-E191-4785-BD15-FE61ED6A7B46}" dt="2020-04-03T18:43:01.719" v="1200" actId="20577"/>
          <ac:spMkLst>
            <pc:docMk/>
            <pc:sldMk cId="1729255694" sldId="263"/>
            <ac:spMk id="15" creationId="{E9F79970-3C3C-415B-9413-881F1091281A}"/>
          </ac:spMkLst>
        </pc:spChg>
        <pc:spChg chg="add mod">
          <ac:chgData name="Alexis Hocken" userId="2236b152af2a0e2c" providerId="LiveId" clId="{AF6C488E-E191-4785-BD15-FE61ED6A7B46}" dt="2020-04-03T19:36:03.446" v="1580" actId="14100"/>
          <ac:spMkLst>
            <pc:docMk/>
            <pc:sldMk cId="1729255694" sldId="263"/>
            <ac:spMk id="17" creationId="{B2F23DD3-01DB-4965-A90D-B825E0210BC3}"/>
          </ac:spMkLst>
        </pc:spChg>
        <pc:picChg chg="mod">
          <ac:chgData name="Alexis Hocken" userId="2236b152af2a0e2c" providerId="LiveId" clId="{AF6C488E-E191-4785-BD15-FE61ED6A7B46}" dt="2020-04-03T01:01:47.591" v="831" actId="1038"/>
          <ac:picMkLst>
            <pc:docMk/>
            <pc:sldMk cId="1729255694" sldId="263"/>
            <ac:picMk id="5" creationId="{8C9526A7-987C-44EC-84CA-96B0AEE651C8}"/>
          </ac:picMkLst>
        </pc:picChg>
        <pc:picChg chg="mod">
          <ac:chgData name="Alexis Hocken" userId="2236b152af2a0e2c" providerId="LiveId" clId="{AF6C488E-E191-4785-BD15-FE61ED6A7B46}" dt="2020-04-03T00:59:18.048" v="749" actId="14100"/>
          <ac:picMkLst>
            <pc:docMk/>
            <pc:sldMk cId="1729255694" sldId="263"/>
            <ac:picMk id="7" creationId="{31A0EE6E-16F9-4C8E-AB32-F406ED4F6C40}"/>
          </ac:picMkLst>
        </pc:picChg>
        <pc:picChg chg="mod">
          <ac:chgData name="Alexis Hocken" userId="2236b152af2a0e2c" providerId="LiveId" clId="{AF6C488E-E191-4785-BD15-FE61ED6A7B46}" dt="2020-04-03T01:01:47.591" v="831" actId="1038"/>
          <ac:picMkLst>
            <pc:docMk/>
            <pc:sldMk cId="1729255694" sldId="263"/>
            <ac:picMk id="8" creationId="{5A258B8B-5A0E-4F28-9DD1-20A461E45456}"/>
          </ac:picMkLst>
        </pc:picChg>
        <pc:picChg chg="mod">
          <ac:chgData name="Alexis Hocken" userId="2236b152af2a0e2c" providerId="LiveId" clId="{AF6C488E-E191-4785-BD15-FE61ED6A7B46}" dt="2020-04-03T01:01:47.591" v="831" actId="1038"/>
          <ac:picMkLst>
            <pc:docMk/>
            <pc:sldMk cId="1729255694" sldId="263"/>
            <ac:picMk id="11" creationId="{4CCABD02-4B5E-47D8-A05E-E4117CF5A888}"/>
          </ac:picMkLst>
        </pc:picChg>
        <pc:picChg chg="del mod">
          <ac:chgData name="Alexis Hocken" userId="2236b152af2a0e2c" providerId="LiveId" clId="{AF6C488E-E191-4785-BD15-FE61ED6A7B46}" dt="2020-04-03T19:32:15.666" v="1559" actId="478"/>
          <ac:picMkLst>
            <pc:docMk/>
            <pc:sldMk cId="1729255694" sldId="263"/>
            <ac:picMk id="16" creationId="{56D17DE7-1A87-419F-A1BC-DABA589D0E46}"/>
          </ac:picMkLst>
        </pc:picChg>
        <pc:picChg chg="add mod">
          <ac:chgData name="Alexis Hocken" userId="2236b152af2a0e2c" providerId="LiveId" clId="{AF6C488E-E191-4785-BD15-FE61ED6A7B46}" dt="2020-04-03T19:36:15.374" v="1581" actId="1076"/>
          <ac:picMkLst>
            <pc:docMk/>
            <pc:sldMk cId="1729255694" sldId="263"/>
            <ac:picMk id="18" creationId="{B08A9FD4-A27D-4EE7-8CE6-9688D6B65582}"/>
          </ac:picMkLst>
        </pc:picChg>
        <pc:picChg chg="mod">
          <ac:chgData name="Alexis Hocken" userId="2236b152af2a0e2c" providerId="LiveId" clId="{AF6C488E-E191-4785-BD15-FE61ED6A7B46}" dt="2020-04-03T19:35:52.875" v="1578" actId="1076"/>
          <ac:picMkLst>
            <pc:docMk/>
            <pc:sldMk cId="1729255694" sldId="263"/>
            <ac:picMk id="2050" creationId="{46127760-90CF-47C7-A5B9-957D01F70C35}"/>
          </ac:picMkLst>
        </pc:picChg>
      </pc:sldChg>
      <pc:sldChg chg="addSp delSp modSp">
        <pc:chgData name="Alexis Hocken" userId="2236b152af2a0e2c" providerId="LiveId" clId="{AF6C488E-E191-4785-BD15-FE61ED6A7B46}" dt="2020-04-03T19:12:19.261" v="1351" actId="1038"/>
        <pc:sldMkLst>
          <pc:docMk/>
          <pc:sldMk cId="1127087914" sldId="264"/>
        </pc:sldMkLst>
        <pc:spChg chg="mod">
          <ac:chgData name="Alexis Hocken" userId="2236b152af2a0e2c" providerId="LiveId" clId="{AF6C488E-E191-4785-BD15-FE61ED6A7B46}" dt="2020-04-02T20:44:42.640" v="446" actId="20577"/>
          <ac:spMkLst>
            <pc:docMk/>
            <pc:sldMk cId="1127087914" sldId="264"/>
            <ac:spMk id="6" creationId="{60DA77D5-D98F-4089-AB20-91660C4D2CC3}"/>
          </ac:spMkLst>
        </pc:spChg>
        <pc:spChg chg="del mod">
          <ac:chgData name="Alexis Hocken" userId="2236b152af2a0e2c" providerId="LiveId" clId="{AF6C488E-E191-4785-BD15-FE61ED6A7B46}" dt="2020-04-03T18:43:09.414" v="1202" actId="478"/>
          <ac:spMkLst>
            <pc:docMk/>
            <pc:sldMk cId="1127087914" sldId="264"/>
            <ac:spMk id="10" creationId="{96E4C532-F354-45F9-B007-2F4FC9C13FE0}"/>
          </ac:spMkLst>
        </pc:spChg>
        <pc:spChg chg="add mod">
          <ac:chgData name="Alexis Hocken" userId="2236b152af2a0e2c" providerId="LiveId" clId="{AF6C488E-E191-4785-BD15-FE61ED6A7B46}" dt="2020-04-03T18:43:12.122" v="1205" actId="20577"/>
          <ac:spMkLst>
            <pc:docMk/>
            <pc:sldMk cId="1127087914" sldId="264"/>
            <ac:spMk id="11" creationId="{568C6D8D-4A4B-402F-A099-68B41C7E4F24}"/>
          </ac:spMkLst>
        </pc:spChg>
        <pc:picChg chg="mod">
          <ac:chgData name="Alexis Hocken" userId="2236b152af2a0e2c" providerId="LiveId" clId="{AF6C488E-E191-4785-BD15-FE61ED6A7B46}" dt="2020-04-03T19:12:10.231" v="1317" actId="1076"/>
          <ac:picMkLst>
            <pc:docMk/>
            <pc:sldMk cId="1127087914" sldId="264"/>
            <ac:picMk id="3" creationId="{7A27266C-D130-4A34-9215-D617DBBE21C5}"/>
          </ac:picMkLst>
        </pc:picChg>
        <pc:picChg chg="mod">
          <ac:chgData name="Alexis Hocken" userId="2236b152af2a0e2c" providerId="LiveId" clId="{AF6C488E-E191-4785-BD15-FE61ED6A7B46}" dt="2020-04-03T19:12:06.561" v="1316" actId="1076"/>
          <ac:picMkLst>
            <pc:docMk/>
            <pc:sldMk cId="1127087914" sldId="264"/>
            <ac:picMk id="8" creationId="{C4B2EB8E-CDA2-43BF-A4C8-3FEEA85DE4D3}"/>
          </ac:picMkLst>
        </pc:picChg>
        <pc:picChg chg="mod">
          <ac:chgData name="Alexis Hocken" userId="2236b152af2a0e2c" providerId="LiveId" clId="{AF6C488E-E191-4785-BD15-FE61ED6A7B46}" dt="2020-04-03T19:11:59.186" v="1313" actId="1076"/>
          <ac:picMkLst>
            <pc:docMk/>
            <pc:sldMk cId="1127087914" sldId="264"/>
            <ac:picMk id="9" creationId="{A7D112D9-F823-49E8-8A42-F00DF18CB777}"/>
          </ac:picMkLst>
        </pc:picChg>
        <pc:picChg chg="add del mod">
          <ac:chgData name="Alexis Hocken" userId="2236b152af2a0e2c" providerId="LiveId" clId="{AF6C488E-E191-4785-BD15-FE61ED6A7B46}" dt="2020-04-03T18:50:58.855" v="1287" actId="478"/>
          <ac:picMkLst>
            <pc:docMk/>
            <pc:sldMk cId="1127087914" sldId="264"/>
            <ac:picMk id="1026" creationId="{D834A876-9978-4EE2-B990-6FB515A67340}"/>
          </ac:picMkLst>
        </pc:picChg>
        <pc:picChg chg="add mod">
          <ac:chgData name="Alexis Hocken" userId="2236b152af2a0e2c" providerId="LiveId" clId="{AF6C488E-E191-4785-BD15-FE61ED6A7B46}" dt="2020-04-03T19:11:42.411" v="1306" actId="1076"/>
          <ac:picMkLst>
            <pc:docMk/>
            <pc:sldMk cId="1127087914" sldId="264"/>
            <ac:picMk id="1028" creationId="{7BFB9A66-217C-4115-B319-6D6EAB309259}"/>
          </ac:picMkLst>
        </pc:picChg>
        <pc:picChg chg="add mod">
          <ac:chgData name="Alexis Hocken" userId="2236b152af2a0e2c" providerId="LiveId" clId="{AF6C488E-E191-4785-BD15-FE61ED6A7B46}" dt="2020-04-03T19:11:54.671" v="1311" actId="1076"/>
          <ac:picMkLst>
            <pc:docMk/>
            <pc:sldMk cId="1127087914" sldId="264"/>
            <ac:picMk id="1030" creationId="{52C86CBA-7EA4-4F7B-843A-2A65DF9AE2A6}"/>
          </ac:picMkLst>
        </pc:picChg>
        <pc:picChg chg="add del mod">
          <ac:chgData name="Alexis Hocken" userId="2236b152af2a0e2c" providerId="LiveId" clId="{AF6C488E-E191-4785-BD15-FE61ED6A7B46}" dt="2020-04-03T19:11:19.971" v="1298" actId="478"/>
          <ac:picMkLst>
            <pc:docMk/>
            <pc:sldMk cId="1127087914" sldId="264"/>
            <ac:picMk id="1032" creationId="{A14EBF7E-4262-479E-815D-5488358F0567}"/>
          </ac:picMkLst>
        </pc:picChg>
        <pc:picChg chg="add mod">
          <ac:chgData name="Alexis Hocken" userId="2236b152af2a0e2c" providerId="LiveId" clId="{AF6C488E-E191-4785-BD15-FE61ED6A7B46}" dt="2020-04-03T19:12:19.261" v="1351" actId="1038"/>
          <ac:picMkLst>
            <pc:docMk/>
            <pc:sldMk cId="1127087914" sldId="264"/>
            <ac:picMk id="1034" creationId="{DBAE3F30-392C-41F2-A8B9-80B9C492B3F1}"/>
          </ac:picMkLst>
        </pc:picChg>
        <pc:picChg chg="del mod">
          <ac:chgData name="Alexis Hocken" userId="2236b152af2a0e2c" providerId="LiveId" clId="{AF6C488E-E191-4785-BD15-FE61ED6A7B46}" dt="2020-04-03T18:51:52.895" v="1295" actId="478"/>
          <ac:picMkLst>
            <pc:docMk/>
            <pc:sldMk cId="1127087914" sldId="264"/>
            <ac:picMk id="2050" creationId="{2067E229-A2D6-4448-A6C9-D1FC33BCEEF6}"/>
          </ac:picMkLst>
        </pc:picChg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1364925506" sldId="265"/>
        </pc:sldMkLst>
      </pc:sldChg>
      <pc:sldChg chg="addSp delSp modSp ord">
        <pc:chgData name="Alexis Hocken" userId="2236b152af2a0e2c" providerId="LiveId" clId="{AF6C488E-E191-4785-BD15-FE61ED6A7B46}" dt="2020-04-03T18:48:35.165" v="1222" actId="1035"/>
        <pc:sldMkLst>
          <pc:docMk/>
          <pc:sldMk cId="3927793033" sldId="266"/>
        </pc:sldMkLst>
        <pc:spChg chg="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4" creationId="{0272010A-EB23-4BB0-85F9-4F2E369156C6}"/>
          </ac:spMkLst>
        </pc:spChg>
        <pc:spChg chg="del mod">
          <ac:chgData name="Alexis Hocken" userId="2236b152af2a0e2c" providerId="LiveId" clId="{AF6C488E-E191-4785-BD15-FE61ED6A7B46}" dt="2020-04-03T01:02:21.934" v="864" actId="478"/>
          <ac:spMkLst>
            <pc:docMk/>
            <pc:sldMk cId="3927793033" sldId="266"/>
            <ac:spMk id="11" creationId="{405DD060-26F4-4D54-8C61-BE1DC58733F4}"/>
          </ac:spMkLst>
        </pc:spChg>
        <pc:spChg chg="del mod">
          <ac:chgData name="Alexis Hocken" userId="2236b152af2a0e2c" providerId="LiveId" clId="{AF6C488E-E191-4785-BD15-FE61ED6A7B46}" dt="2020-04-03T01:02:21.934" v="864" actId="478"/>
          <ac:spMkLst>
            <pc:docMk/>
            <pc:sldMk cId="3927793033" sldId="266"/>
            <ac:spMk id="13" creationId="{A6ED894D-5DDA-4DAD-9D58-220B255BDC8D}"/>
          </ac:spMkLst>
        </pc:spChg>
        <pc:spChg chg="mod">
          <ac:chgData name="Alexis Hocken" userId="2236b152af2a0e2c" providerId="LiveId" clId="{AF6C488E-E191-4785-BD15-FE61ED6A7B46}" dt="2020-04-03T02:00:15.965" v="871" actId="1035"/>
          <ac:spMkLst>
            <pc:docMk/>
            <pc:sldMk cId="3927793033" sldId="266"/>
            <ac:spMk id="14" creationId="{1EA89C54-0E19-4052-911C-992140A951E7}"/>
          </ac:spMkLst>
        </pc:spChg>
        <pc:spChg chg="del mod">
          <ac:chgData name="Alexis Hocken" userId="2236b152af2a0e2c" providerId="LiveId" clId="{AF6C488E-E191-4785-BD15-FE61ED6A7B46}" dt="2020-04-03T01:02:21.934" v="864" actId="478"/>
          <ac:spMkLst>
            <pc:docMk/>
            <pc:sldMk cId="3927793033" sldId="266"/>
            <ac:spMk id="16" creationId="{F7B4A2A1-33A2-454C-8153-30DD206E85D3}"/>
          </ac:spMkLst>
        </pc:spChg>
        <pc:spChg chg="add mod">
          <ac:chgData name="Alexis Hocken" userId="2236b152af2a0e2c" providerId="LiveId" clId="{AF6C488E-E191-4785-BD15-FE61ED6A7B46}" dt="2020-04-03T18:42:36.172" v="1186" actId="20577"/>
          <ac:spMkLst>
            <pc:docMk/>
            <pc:sldMk cId="3927793033" sldId="266"/>
            <ac:spMk id="17" creationId="{354B20E5-4E53-4343-BC8B-D26E10F31E24}"/>
          </ac:spMkLst>
        </pc:spChg>
        <pc:spChg chg="del mod">
          <ac:chgData name="Alexis Hocken" userId="2236b152af2a0e2c" providerId="LiveId" clId="{AF6C488E-E191-4785-BD15-FE61ED6A7B46}" dt="2020-04-03T01:02:21.934" v="864" actId="478"/>
          <ac:spMkLst>
            <pc:docMk/>
            <pc:sldMk cId="3927793033" sldId="266"/>
            <ac:spMk id="17" creationId="{74593228-6D01-4F57-90F1-E4C167B31AE6}"/>
          </ac:spMkLst>
        </pc:spChg>
        <pc:spChg chg="del">
          <ac:chgData name="Alexis Hocken" userId="2236b152af2a0e2c" providerId="LiveId" clId="{AF6C488E-E191-4785-BD15-FE61ED6A7B46}" dt="2020-04-03T18:42:33.283" v="1183" actId="478"/>
          <ac:spMkLst>
            <pc:docMk/>
            <pc:sldMk cId="3927793033" sldId="266"/>
            <ac:spMk id="18" creationId="{1EC3F9E6-3D55-43B0-83FC-7B877CC47C2C}"/>
          </ac:spMkLst>
        </pc:spChg>
        <pc:spChg chg="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19" creationId="{C5F8D507-6A4B-4D3F-BDC5-0244D3D1A3CD}"/>
          </ac:spMkLst>
        </pc:spChg>
        <pc:spChg chg="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20" creationId="{CC208653-AB44-4536-A091-4F19FAF1CFA0}"/>
          </ac:spMkLst>
        </pc:spChg>
        <pc:spChg chg="add 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23" creationId="{AA50A84C-EE26-4712-BE25-C1F7BE26390C}"/>
          </ac:spMkLst>
        </pc:spChg>
        <pc:spChg chg="add 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24" creationId="{170E7D63-78CF-4645-B76A-7B67B259710D}"/>
          </ac:spMkLst>
        </pc:spChg>
        <pc:spChg chg="add 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25" creationId="{75AC3B29-8326-4768-8887-41A3BFB6D0E3}"/>
          </ac:spMkLst>
        </pc:spChg>
        <pc:spChg chg="add mod">
          <ac:chgData name="Alexis Hocken" userId="2236b152af2a0e2c" providerId="LiveId" clId="{AF6C488E-E191-4785-BD15-FE61ED6A7B46}" dt="2020-04-03T00:56:46.630" v="680" actId="1037"/>
          <ac:spMkLst>
            <pc:docMk/>
            <pc:sldMk cId="3927793033" sldId="266"/>
            <ac:spMk id="26" creationId="{3DB39C15-9A88-46E8-9FB3-481EDEB3A898}"/>
          </ac:spMkLst>
        </pc:spChg>
        <pc:graphicFrameChg chg="mod">
          <ac:chgData name="Alexis Hocken" userId="2236b152af2a0e2c" providerId="LiveId" clId="{AF6C488E-E191-4785-BD15-FE61ED6A7B46}" dt="2020-04-03T00:56:46.630" v="680" actId="1037"/>
          <ac:graphicFrameMkLst>
            <pc:docMk/>
            <pc:sldMk cId="3927793033" sldId="266"/>
            <ac:graphicFrameMk id="9" creationId="{13AA8118-FA95-45A6-B4FE-EA018AE93730}"/>
          </ac:graphicFrameMkLst>
        </pc:graphicFrameChg>
        <pc:picChg chg="del mod">
          <ac:chgData name="Alexis Hocken" userId="2236b152af2a0e2c" providerId="LiveId" clId="{AF6C488E-E191-4785-BD15-FE61ED6A7B46}" dt="2020-04-03T01:02:21.934" v="864" actId="478"/>
          <ac:picMkLst>
            <pc:docMk/>
            <pc:sldMk cId="3927793033" sldId="266"/>
            <ac:picMk id="10" creationId="{54B722E1-36A3-42F1-93CD-1E7E94B94D88}"/>
          </ac:picMkLst>
        </pc:picChg>
        <pc:picChg chg="del mod">
          <ac:chgData name="Alexis Hocken" userId="2236b152af2a0e2c" providerId="LiveId" clId="{AF6C488E-E191-4785-BD15-FE61ED6A7B46}" dt="2020-04-03T01:02:21.934" v="864" actId="478"/>
          <ac:picMkLst>
            <pc:docMk/>
            <pc:sldMk cId="3927793033" sldId="266"/>
            <ac:picMk id="15" creationId="{3B579B8C-D269-4021-B9FA-FD67724ACFC9}"/>
          </ac:picMkLst>
        </pc:picChg>
        <pc:picChg chg="add mod">
          <ac:chgData name="Alexis Hocken" userId="2236b152af2a0e2c" providerId="LiveId" clId="{AF6C488E-E191-4785-BD15-FE61ED6A7B46}" dt="2020-04-03T00:56:46.630" v="680" actId="1037"/>
          <ac:picMkLst>
            <pc:docMk/>
            <pc:sldMk cId="3927793033" sldId="266"/>
            <ac:picMk id="21" creationId="{E6A14EEF-948D-4F83-AB07-E3D52960EFA0}"/>
          </ac:picMkLst>
        </pc:picChg>
        <pc:picChg chg="add mod">
          <ac:chgData name="Alexis Hocken" userId="2236b152af2a0e2c" providerId="LiveId" clId="{AF6C488E-E191-4785-BD15-FE61ED6A7B46}" dt="2020-04-03T00:56:46.630" v="680" actId="1037"/>
          <ac:picMkLst>
            <pc:docMk/>
            <pc:sldMk cId="3927793033" sldId="266"/>
            <ac:picMk id="22" creationId="{19E28B6C-98AF-44BB-BCFF-0B036DD96852}"/>
          </ac:picMkLst>
        </pc:picChg>
        <pc:picChg chg="add mod">
          <ac:chgData name="Alexis Hocken" userId="2236b152af2a0e2c" providerId="LiveId" clId="{AF6C488E-E191-4785-BD15-FE61ED6A7B46}" dt="2020-04-03T18:48:35.165" v="1222" actId="1035"/>
          <ac:picMkLst>
            <pc:docMk/>
            <pc:sldMk cId="3927793033" sldId="266"/>
            <ac:picMk id="27" creationId="{1AF993F9-8B7E-4D04-ADE3-B5BB62B9D122}"/>
          </ac:picMkLst>
        </pc:picChg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2614152295" sldId="267"/>
        </pc:sldMkLst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3494344102" sldId="268"/>
        </pc:sldMkLst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1158113737" sldId="269"/>
        </pc:sldMkLst>
      </pc:sldChg>
      <pc:sldChg chg="addSp delSp modSp">
        <pc:chgData name="Alexis Hocken" userId="2236b152af2a0e2c" providerId="LiveId" clId="{AF6C488E-E191-4785-BD15-FE61ED6A7B46}" dt="2020-04-03T19:18:18.700" v="1543" actId="1076"/>
        <pc:sldMkLst>
          <pc:docMk/>
          <pc:sldMk cId="1118314836" sldId="270"/>
        </pc:sldMkLst>
        <pc:spChg chg="mod">
          <ac:chgData name="Alexis Hocken" userId="2236b152af2a0e2c" providerId="LiveId" clId="{AF6C488E-E191-4785-BD15-FE61ED6A7B46}" dt="2020-04-03T02:14:54.856" v="1009" actId="20577"/>
          <ac:spMkLst>
            <pc:docMk/>
            <pc:sldMk cId="1118314836" sldId="270"/>
            <ac:spMk id="5" creationId="{BA99F442-CD00-481F-9C11-FCD4EA5CC204}"/>
          </ac:spMkLst>
        </pc:spChg>
        <pc:spChg chg="mod">
          <ac:chgData name="Alexis Hocken" userId="2236b152af2a0e2c" providerId="LiveId" clId="{AF6C488E-E191-4785-BD15-FE61ED6A7B46}" dt="2020-04-03T18:42:10.544" v="1172" actId="20577"/>
          <ac:spMkLst>
            <pc:docMk/>
            <pc:sldMk cId="1118314836" sldId="270"/>
            <ac:spMk id="7" creationId="{4E21F4DD-1FB1-4F46-933D-7F1BE94383CB}"/>
          </ac:spMkLst>
        </pc:spChg>
        <pc:spChg chg="del mod">
          <ac:chgData name="Alexis Hocken" userId="2236b152af2a0e2c" providerId="LiveId" clId="{AF6C488E-E191-4785-BD15-FE61ED6A7B46}" dt="2020-04-02T20:32:21.736" v="367"/>
          <ac:spMkLst>
            <pc:docMk/>
            <pc:sldMk cId="1118314836" sldId="270"/>
            <ac:spMk id="10" creationId="{074B3D24-D9FC-4496-94DA-D5BCA2699491}"/>
          </ac:spMkLst>
        </pc:spChg>
        <pc:spChg chg="add del">
          <ac:chgData name="Alexis Hocken" userId="2236b152af2a0e2c" providerId="LiveId" clId="{AF6C488E-E191-4785-BD15-FE61ED6A7B46}" dt="2020-04-02T20:32:54.495" v="373" actId="478"/>
          <ac:spMkLst>
            <pc:docMk/>
            <pc:sldMk cId="1118314836" sldId="270"/>
            <ac:spMk id="12" creationId="{0729A5F8-6BE7-4705-9C86-5466FF06DA2A}"/>
          </ac:spMkLst>
        </pc:spChg>
        <pc:spChg chg="add del">
          <ac:chgData name="Alexis Hocken" userId="2236b152af2a0e2c" providerId="LiveId" clId="{AF6C488E-E191-4785-BD15-FE61ED6A7B46}" dt="2020-04-02T20:32:54.495" v="373" actId="478"/>
          <ac:spMkLst>
            <pc:docMk/>
            <pc:sldMk cId="1118314836" sldId="270"/>
            <ac:spMk id="14" creationId="{2A5CF9BE-F74D-4D44-A935-CD67DB51E6B5}"/>
          </ac:spMkLst>
        </pc:spChg>
        <pc:spChg chg="add del">
          <ac:chgData name="Alexis Hocken" userId="2236b152af2a0e2c" providerId="LiveId" clId="{AF6C488E-E191-4785-BD15-FE61ED6A7B46}" dt="2020-04-02T20:32:54.495" v="373" actId="478"/>
          <ac:spMkLst>
            <pc:docMk/>
            <pc:sldMk cId="1118314836" sldId="270"/>
            <ac:spMk id="15" creationId="{BA7A8126-7E18-42C5-996E-16C1558BC597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16" creationId="{1E2360A1-7B9B-462E-8D66-6A97877AB81C}"/>
          </ac:spMkLst>
        </pc:spChg>
        <pc:spChg chg="add del">
          <ac:chgData name="Alexis Hocken" userId="2236b152af2a0e2c" providerId="LiveId" clId="{AF6C488E-E191-4785-BD15-FE61ED6A7B46}" dt="2020-04-02T20:32:54.495" v="373" actId="478"/>
          <ac:spMkLst>
            <pc:docMk/>
            <pc:sldMk cId="1118314836" sldId="270"/>
            <ac:spMk id="16" creationId="{2BB8E199-F133-4BE1-9994-DB6B990AEABD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19" creationId="{757D3B5E-B624-4361-A114-3BBE7B6D0A19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20" creationId="{4541E935-2535-4B9E-8423-81CCE7FC51BE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21" creationId="{D5FE2F74-9F60-4893-A242-10398BD1BE2A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22" creationId="{9AE5E41B-8A15-47B9-9249-E886AE484C0B}"/>
          </ac:spMkLst>
        </pc:spChg>
        <pc:spChg chg="add del mod">
          <ac:chgData name="Alexis Hocken" userId="2236b152af2a0e2c" providerId="LiveId" clId="{AF6C488E-E191-4785-BD15-FE61ED6A7B46}" dt="2020-04-02T20:33:54.830" v="402" actId="478"/>
          <ac:spMkLst>
            <pc:docMk/>
            <pc:sldMk cId="1118314836" sldId="270"/>
            <ac:spMk id="24" creationId="{2133EC2B-7109-41BE-91D9-E4CE22D9EDB6}"/>
          </ac:spMkLst>
        </pc:spChg>
        <pc:spChg chg="add mod">
          <ac:chgData name="Alexis Hocken" userId="2236b152af2a0e2c" providerId="LiveId" clId="{AF6C488E-E191-4785-BD15-FE61ED6A7B46}" dt="2020-04-03T19:18:12.640" v="1542" actId="1076"/>
          <ac:spMkLst>
            <pc:docMk/>
            <pc:sldMk cId="1118314836" sldId="270"/>
            <ac:spMk id="24" creationId="{7BB86B9D-D940-4228-AB4D-A1A50C63427B}"/>
          </ac:spMkLst>
        </pc:spChg>
        <pc:spChg chg="add mod">
          <ac:chgData name="Alexis Hocken" userId="2236b152af2a0e2c" providerId="LiveId" clId="{AF6C488E-E191-4785-BD15-FE61ED6A7B46}" dt="2020-04-03T19:18:03.380" v="1541" actId="1038"/>
          <ac:spMkLst>
            <pc:docMk/>
            <pc:sldMk cId="1118314836" sldId="270"/>
            <ac:spMk id="25" creationId="{DE8DBF06-94D2-4A3A-9A50-324C81F5F08F}"/>
          </ac:spMkLst>
        </pc:spChg>
        <pc:spChg chg="add mod">
          <ac:chgData name="Alexis Hocken" userId="2236b152af2a0e2c" providerId="LiveId" clId="{AF6C488E-E191-4785-BD15-FE61ED6A7B46}" dt="2020-04-02T20:46:05.037" v="488" actId="403"/>
          <ac:spMkLst>
            <pc:docMk/>
            <pc:sldMk cId="1118314836" sldId="270"/>
            <ac:spMk id="26" creationId="{8E8675CC-6163-431A-AF76-38CE80E250B1}"/>
          </ac:spMkLst>
        </pc:spChg>
        <pc:spChg chg="add mod">
          <ac:chgData name="Alexis Hocken" userId="2236b152af2a0e2c" providerId="LiveId" clId="{AF6C488E-E191-4785-BD15-FE61ED6A7B46}" dt="2020-04-03T19:18:18.700" v="1543" actId="1076"/>
          <ac:spMkLst>
            <pc:docMk/>
            <pc:sldMk cId="1118314836" sldId="270"/>
            <ac:spMk id="27" creationId="{C969EEBE-FD8A-497A-B7EF-C069766DD54B}"/>
          </ac:spMkLst>
        </pc:spChg>
        <pc:picChg chg="mod">
          <ac:chgData name="Alexis Hocken" userId="2236b152af2a0e2c" providerId="LiveId" clId="{AF6C488E-E191-4785-BD15-FE61ED6A7B46}" dt="2020-04-02T20:46:50.094" v="495" actId="1076"/>
          <ac:picMkLst>
            <pc:docMk/>
            <pc:sldMk cId="1118314836" sldId="270"/>
            <ac:picMk id="4" creationId="{3BA04B42-D9CF-4A08-8D3E-FAAF927D8500}"/>
          </ac:picMkLst>
        </pc:picChg>
        <pc:picChg chg="del">
          <ac:chgData name="Alexis Hocken" userId="2236b152af2a0e2c" providerId="LiveId" clId="{AF6C488E-E191-4785-BD15-FE61ED6A7B46}" dt="2020-04-02T20:32:17.156" v="364" actId="478"/>
          <ac:picMkLst>
            <pc:docMk/>
            <pc:sldMk cId="1118314836" sldId="270"/>
            <ac:picMk id="9" creationId="{414A5E43-AEFF-459D-9BE6-6A3E43EA424B}"/>
          </ac:picMkLst>
        </pc:picChg>
        <pc:picChg chg="add del">
          <ac:chgData name="Alexis Hocken" userId="2236b152af2a0e2c" providerId="LiveId" clId="{AF6C488E-E191-4785-BD15-FE61ED6A7B46}" dt="2020-04-02T20:32:54.495" v="373" actId="478"/>
          <ac:picMkLst>
            <pc:docMk/>
            <pc:sldMk cId="1118314836" sldId="270"/>
            <ac:picMk id="11" creationId="{EFD57E21-6846-4582-9447-D6CC0BBE1B75}"/>
          </ac:picMkLst>
        </pc:picChg>
        <pc:picChg chg="add del">
          <ac:chgData name="Alexis Hocken" userId="2236b152af2a0e2c" providerId="LiveId" clId="{AF6C488E-E191-4785-BD15-FE61ED6A7B46}" dt="2020-04-02T20:32:54.495" v="373" actId="478"/>
          <ac:picMkLst>
            <pc:docMk/>
            <pc:sldMk cId="1118314836" sldId="270"/>
            <ac:picMk id="13" creationId="{9821C7D8-3491-4710-BBE0-99E37609EF1A}"/>
          </ac:picMkLst>
        </pc:picChg>
        <pc:picChg chg="add mod">
          <ac:chgData name="Alexis Hocken" userId="2236b152af2a0e2c" providerId="LiveId" clId="{AF6C488E-E191-4785-BD15-FE61ED6A7B46}" dt="2020-04-03T19:18:03.380" v="1541" actId="1038"/>
          <ac:picMkLst>
            <pc:docMk/>
            <pc:sldMk cId="1118314836" sldId="270"/>
            <ac:picMk id="17" creationId="{7F1FBEB5-CA95-4FD1-AABF-F5ADCA5685AF}"/>
          </ac:picMkLst>
        </pc:picChg>
        <pc:picChg chg="add mod">
          <ac:chgData name="Alexis Hocken" userId="2236b152af2a0e2c" providerId="LiveId" clId="{AF6C488E-E191-4785-BD15-FE61ED6A7B46}" dt="2020-04-03T19:18:03.380" v="1541" actId="1038"/>
          <ac:picMkLst>
            <pc:docMk/>
            <pc:sldMk cId="1118314836" sldId="270"/>
            <ac:picMk id="18" creationId="{2C72B4C2-FE4C-46D8-8B41-102C1E350491}"/>
          </ac:picMkLst>
        </pc:picChg>
        <pc:picChg chg="add mod">
          <ac:chgData name="Alexis Hocken" userId="2236b152af2a0e2c" providerId="LiveId" clId="{AF6C488E-E191-4785-BD15-FE61ED6A7B46}" dt="2020-04-03T19:18:03.380" v="1541" actId="1038"/>
          <ac:picMkLst>
            <pc:docMk/>
            <pc:sldMk cId="1118314836" sldId="270"/>
            <ac:picMk id="23" creationId="{AB0D915D-277E-45E5-A22E-C3F6D2E5010B}"/>
          </ac:picMkLst>
        </pc:picChg>
      </pc:sldChg>
      <pc:sldChg chg="addSp delSp modSp del">
        <pc:chgData name="Alexis Hocken" userId="2236b152af2a0e2c" providerId="LiveId" clId="{AF6C488E-E191-4785-BD15-FE61ED6A7B46}" dt="2020-04-03T00:57:10.422" v="684" actId="47"/>
        <pc:sldMkLst>
          <pc:docMk/>
          <pc:sldMk cId="3952905273" sldId="271"/>
        </pc:sldMkLst>
        <pc:spChg chg="mod">
          <ac:chgData name="Alexis Hocken" userId="2236b152af2a0e2c" providerId="LiveId" clId="{AF6C488E-E191-4785-BD15-FE61ED6A7B46}" dt="2020-04-01T23:55:26.632" v="353" actId="20577"/>
          <ac:spMkLst>
            <pc:docMk/>
            <pc:sldMk cId="3952905273" sldId="271"/>
            <ac:spMk id="2" creationId="{19C89AAE-4EBF-47B0-8D9E-177FF0A66658}"/>
          </ac:spMkLst>
        </pc:spChg>
        <pc:spChg chg="del">
          <ac:chgData name="Alexis Hocken" userId="2236b152af2a0e2c" providerId="LiveId" clId="{AF6C488E-E191-4785-BD15-FE61ED6A7B46}" dt="2020-04-01T23:51:45.182" v="274" actId="478"/>
          <ac:spMkLst>
            <pc:docMk/>
            <pc:sldMk cId="3952905273" sldId="271"/>
            <ac:spMk id="8" creationId="{F6A331BA-C509-4C20-8694-BAB933F758A5}"/>
          </ac:spMkLst>
        </pc:spChg>
        <pc:spChg chg="del">
          <ac:chgData name="Alexis Hocken" userId="2236b152af2a0e2c" providerId="LiveId" clId="{AF6C488E-E191-4785-BD15-FE61ED6A7B46}" dt="2020-04-01T23:51:45.182" v="274" actId="478"/>
          <ac:spMkLst>
            <pc:docMk/>
            <pc:sldMk cId="3952905273" sldId="271"/>
            <ac:spMk id="11" creationId="{2AC73D24-E938-4302-983F-D8B8A2938627}"/>
          </ac:spMkLst>
        </pc:spChg>
        <pc:spChg chg="del">
          <ac:chgData name="Alexis Hocken" userId="2236b152af2a0e2c" providerId="LiveId" clId="{AF6C488E-E191-4785-BD15-FE61ED6A7B46}" dt="2020-04-01T23:51:45.182" v="274" actId="478"/>
          <ac:spMkLst>
            <pc:docMk/>
            <pc:sldMk cId="3952905273" sldId="271"/>
            <ac:spMk id="13" creationId="{E4CE915E-DD2F-49BF-8472-872EFB8B1591}"/>
          </ac:spMkLst>
        </pc:spChg>
        <pc:graphicFrameChg chg="add del">
          <ac:chgData name="Alexis Hocken" userId="2236b152af2a0e2c" providerId="LiveId" clId="{AF6C488E-E191-4785-BD15-FE61ED6A7B46}" dt="2020-04-01T23:51:39.514" v="273" actId="478"/>
          <ac:graphicFrameMkLst>
            <pc:docMk/>
            <pc:sldMk cId="3952905273" sldId="271"/>
            <ac:graphicFrameMk id="9" creationId="{8FC7272A-B695-4450-B51B-E33A1CF2E58C}"/>
          </ac:graphicFrameMkLst>
        </pc:graphicFrameChg>
        <pc:picChg chg="add del mod ord">
          <ac:chgData name="Alexis Hocken" userId="2236b152af2a0e2c" providerId="LiveId" clId="{AF6C488E-E191-4785-BD15-FE61ED6A7B46}" dt="2020-04-03T00:57:06.426" v="683" actId="478"/>
          <ac:picMkLst>
            <pc:docMk/>
            <pc:sldMk cId="3952905273" sldId="271"/>
            <ac:picMk id="3" creationId="{007EAB43-2891-483B-8055-796A72B554FE}"/>
          </ac:picMkLst>
        </pc:picChg>
        <pc:picChg chg="add del mod">
          <ac:chgData name="Alexis Hocken" userId="2236b152af2a0e2c" providerId="LiveId" clId="{AF6C488E-E191-4785-BD15-FE61ED6A7B46}" dt="2020-04-02T21:27:57.026" v="501" actId="478"/>
          <ac:picMkLst>
            <pc:docMk/>
            <pc:sldMk cId="3952905273" sldId="271"/>
            <ac:picMk id="5" creationId="{6A728859-4B9D-4959-ADD4-C528D25B39DA}"/>
          </ac:picMkLst>
        </pc:picChg>
      </pc:sldChg>
      <pc:sldChg chg="modSp del">
        <pc:chgData name="Alexis Hocken" userId="2236b152af2a0e2c" providerId="LiveId" clId="{AF6C488E-E191-4785-BD15-FE61ED6A7B46}" dt="2020-04-01T23:55:01.223" v="286" actId="47"/>
        <pc:sldMkLst>
          <pc:docMk/>
          <pc:sldMk cId="3280523192" sldId="272"/>
        </pc:sldMkLst>
        <pc:graphicFrameChg chg="mod">
          <ac:chgData name="Alexis Hocken" userId="2236b152af2a0e2c" providerId="LiveId" clId="{AF6C488E-E191-4785-BD15-FE61ED6A7B46}" dt="2020-04-01T23:50:28.763" v="260" actId="14100"/>
          <ac:graphicFrameMkLst>
            <pc:docMk/>
            <pc:sldMk cId="3280523192" sldId="272"/>
            <ac:graphicFrameMk id="9" creationId="{23EE4CD7-41E5-492B-9FF5-7D0EDB9B82D9}"/>
          </ac:graphicFrameMkLst>
        </pc:graphicFrameChg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3314871152" sldId="273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124810817" sldId="274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2562428470" sldId="275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1741523519" sldId="279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2321595208" sldId="280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2651349562" sldId="281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1780270311" sldId="282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3988950291" sldId="283"/>
        </pc:sldMkLst>
      </pc:sldChg>
      <pc:sldChg chg="modSp del ord">
        <pc:chgData name="Alexis Hocken" userId="2236b152af2a0e2c" providerId="LiveId" clId="{AF6C488E-E191-4785-BD15-FE61ED6A7B46}" dt="2020-04-03T19:12:36.861" v="1352" actId="47"/>
        <pc:sldMkLst>
          <pc:docMk/>
          <pc:sldMk cId="4120034725" sldId="284"/>
        </pc:sldMkLst>
        <pc:spChg chg="mod">
          <ac:chgData name="Alexis Hocken" userId="2236b152af2a0e2c" providerId="LiveId" clId="{AF6C488E-E191-4785-BD15-FE61ED6A7B46}" dt="2020-04-03T18:43:46.550" v="1211" actId="20577"/>
          <ac:spMkLst>
            <pc:docMk/>
            <pc:sldMk cId="4120034725" sldId="284"/>
            <ac:spMk id="23" creationId="{F9ED1F63-9991-4595-9636-5E19161074B5}"/>
          </ac:spMkLst>
        </pc:spChg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2979667781" sldId="285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3924180548" sldId="286"/>
        </pc:sldMkLst>
      </pc:sldChg>
      <pc:sldChg chg="addSp delSp modSp ord">
        <pc:chgData name="Alexis Hocken" userId="2236b152af2a0e2c" providerId="LiveId" clId="{AF6C488E-E191-4785-BD15-FE61ED6A7B46}" dt="2020-04-03T20:22:11.085" v="1613" actId="20577"/>
        <pc:sldMkLst>
          <pc:docMk/>
          <pc:sldMk cId="3700648424" sldId="287"/>
        </pc:sldMkLst>
        <pc:spChg chg="mod">
          <ac:chgData name="Alexis Hocken" userId="2236b152af2a0e2c" providerId="LiveId" clId="{AF6C488E-E191-4785-BD15-FE61ED6A7B46}" dt="2020-04-03T20:22:11.085" v="1613" actId="20577"/>
          <ac:spMkLst>
            <pc:docMk/>
            <pc:sldMk cId="3700648424" sldId="287"/>
            <ac:spMk id="2" creationId="{19C89AAE-4EBF-47B0-8D9E-177FF0A66658}"/>
          </ac:spMkLst>
        </pc:spChg>
        <pc:spChg chg="mod">
          <ac:chgData name="Alexis Hocken" userId="2236b152af2a0e2c" providerId="LiveId" clId="{AF6C488E-E191-4785-BD15-FE61ED6A7B46}" dt="2020-04-03T18:40:58.937" v="1090" actId="1076"/>
          <ac:spMkLst>
            <pc:docMk/>
            <pc:sldMk cId="3700648424" sldId="287"/>
            <ac:spMk id="12" creationId="{84719A83-F36B-48AC-8CA7-9FAEA1C46F26}"/>
          </ac:spMkLst>
        </pc:spChg>
        <pc:spChg chg="del">
          <ac:chgData name="Alexis Hocken" userId="2236b152af2a0e2c" providerId="LiveId" clId="{AF6C488E-E191-4785-BD15-FE61ED6A7B46}" dt="2020-04-03T18:42:40.154" v="1187" actId="478"/>
          <ac:spMkLst>
            <pc:docMk/>
            <pc:sldMk cId="3700648424" sldId="287"/>
            <ac:spMk id="13" creationId="{7B7842F8-5D9E-46FC-BFA2-F2F554D7157F}"/>
          </ac:spMkLst>
        </pc:spChg>
        <pc:spChg chg="add del mod">
          <ac:chgData name="Alexis Hocken" userId="2236b152af2a0e2c" providerId="LiveId" clId="{AF6C488E-E191-4785-BD15-FE61ED6A7B46}" dt="2020-04-03T18:39:32.548" v="1072" actId="21"/>
          <ac:spMkLst>
            <pc:docMk/>
            <pc:sldMk cId="3700648424" sldId="287"/>
            <ac:spMk id="21" creationId="{3DE4B605-C4AA-4A4F-AD58-687799E86B89}"/>
          </ac:spMkLst>
        </pc:spChg>
        <pc:spChg chg="add del mod">
          <ac:chgData name="Alexis Hocken" userId="2236b152af2a0e2c" providerId="LiveId" clId="{AF6C488E-E191-4785-BD15-FE61ED6A7B46}" dt="2020-04-03T18:39:32.548" v="1072" actId="21"/>
          <ac:spMkLst>
            <pc:docMk/>
            <pc:sldMk cId="3700648424" sldId="287"/>
            <ac:spMk id="22" creationId="{2BEA5A3A-D9D8-49D6-B79B-EB2959150154}"/>
          </ac:spMkLst>
        </pc:spChg>
        <pc:spChg chg="mod">
          <ac:chgData name="Alexis Hocken" userId="2236b152af2a0e2c" providerId="LiveId" clId="{AF6C488E-E191-4785-BD15-FE61ED6A7B46}" dt="2020-04-03T18:41:14.142" v="1129" actId="1037"/>
          <ac:spMkLst>
            <pc:docMk/>
            <pc:sldMk cId="3700648424" sldId="287"/>
            <ac:spMk id="25" creationId="{B58998FA-B314-42B7-84F6-B3297811C5D5}"/>
          </ac:spMkLst>
        </pc:spChg>
        <pc:spChg chg="mod">
          <ac:chgData name="Alexis Hocken" userId="2236b152af2a0e2c" providerId="LiveId" clId="{AF6C488E-E191-4785-BD15-FE61ED6A7B46}" dt="2020-04-03T18:41:05.831" v="1112" actId="1037"/>
          <ac:spMkLst>
            <pc:docMk/>
            <pc:sldMk cId="3700648424" sldId="287"/>
            <ac:spMk id="26" creationId="{D46B1F8B-DA13-4F72-AF08-357DADA35B72}"/>
          </ac:spMkLst>
        </pc:spChg>
        <pc:spChg chg="mod">
          <ac:chgData name="Alexis Hocken" userId="2236b152af2a0e2c" providerId="LiveId" clId="{AF6C488E-E191-4785-BD15-FE61ED6A7B46}" dt="2020-04-03T18:41:05.831" v="1112" actId="1037"/>
          <ac:spMkLst>
            <pc:docMk/>
            <pc:sldMk cId="3700648424" sldId="287"/>
            <ac:spMk id="27" creationId="{9C9F6EA1-0930-4E6C-B2E0-16B61D026D21}"/>
          </ac:spMkLst>
        </pc:spChg>
        <pc:spChg chg="mod">
          <ac:chgData name="Alexis Hocken" userId="2236b152af2a0e2c" providerId="LiveId" clId="{AF6C488E-E191-4785-BD15-FE61ED6A7B46}" dt="2020-04-03T18:41:14.142" v="1129" actId="1037"/>
          <ac:spMkLst>
            <pc:docMk/>
            <pc:sldMk cId="3700648424" sldId="287"/>
            <ac:spMk id="28" creationId="{2A1998EC-6E3A-422B-9202-9AFF047BB89D}"/>
          </ac:spMkLst>
        </pc:spChg>
        <pc:spChg chg="add del mod">
          <ac:chgData name="Alexis Hocken" userId="2236b152af2a0e2c" providerId="LiveId" clId="{AF6C488E-E191-4785-BD15-FE61ED6A7B46}" dt="2020-04-03T18:39:32.548" v="1072" actId="21"/>
          <ac:spMkLst>
            <pc:docMk/>
            <pc:sldMk cId="3700648424" sldId="287"/>
            <ac:spMk id="29" creationId="{C9763D7D-4B08-487F-B769-0C1A0B68C9DC}"/>
          </ac:spMkLst>
        </pc:spChg>
        <pc:spChg chg="add del mod">
          <ac:chgData name="Alexis Hocken" userId="2236b152af2a0e2c" providerId="LiveId" clId="{AF6C488E-E191-4785-BD15-FE61ED6A7B46}" dt="2020-04-03T18:39:32.548" v="1072" actId="21"/>
          <ac:spMkLst>
            <pc:docMk/>
            <pc:sldMk cId="3700648424" sldId="287"/>
            <ac:spMk id="30" creationId="{29B06ACB-3CEA-4A72-ADE9-7CBABB84E1AF}"/>
          </ac:spMkLst>
        </pc:spChg>
        <pc:spChg chg="add del mod">
          <ac:chgData name="Alexis Hocken" userId="2236b152af2a0e2c" providerId="LiveId" clId="{AF6C488E-E191-4785-BD15-FE61ED6A7B46}" dt="2020-04-03T18:39:32.548" v="1072" actId="21"/>
          <ac:spMkLst>
            <pc:docMk/>
            <pc:sldMk cId="3700648424" sldId="287"/>
            <ac:spMk id="31" creationId="{4F64037A-2E90-475B-9396-E6117F99D646}"/>
          </ac:spMkLst>
        </pc:spChg>
        <pc:spChg chg="add mod">
          <ac:chgData name="Alexis Hocken" userId="2236b152af2a0e2c" providerId="LiveId" clId="{AF6C488E-E191-4785-BD15-FE61ED6A7B46}" dt="2020-04-03T18:42:44.696" v="1192" actId="20577"/>
          <ac:spMkLst>
            <pc:docMk/>
            <pc:sldMk cId="3700648424" sldId="287"/>
            <ac:spMk id="34" creationId="{85D5B552-FA2B-4CBB-BADA-FE439B4764ED}"/>
          </ac:spMkLst>
        </pc:spChg>
        <pc:picChg chg="add mod modCrop">
          <ac:chgData name="Alexis Hocken" userId="2236b152af2a0e2c" providerId="LiveId" clId="{AF6C488E-E191-4785-BD15-FE61ED6A7B46}" dt="2020-04-03T18:40:53.322" v="1088" actId="1076"/>
          <ac:picMkLst>
            <pc:docMk/>
            <pc:sldMk cId="3700648424" sldId="287"/>
            <ac:picMk id="17" creationId="{D45DC36D-4CD1-436C-9782-54D7BA45A503}"/>
          </ac:picMkLst>
        </pc:picChg>
        <pc:picChg chg="mod">
          <ac:chgData name="Alexis Hocken" userId="2236b152af2a0e2c" providerId="LiveId" clId="{AF6C488E-E191-4785-BD15-FE61ED6A7B46}" dt="2020-04-03T18:41:05.831" v="1112" actId="1037"/>
          <ac:picMkLst>
            <pc:docMk/>
            <pc:sldMk cId="3700648424" sldId="287"/>
            <ac:picMk id="23" creationId="{5832957B-3959-423F-B02E-06917EA613B1}"/>
          </ac:picMkLst>
        </pc:picChg>
        <pc:picChg chg="mod">
          <ac:chgData name="Alexis Hocken" userId="2236b152af2a0e2c" providerId="LiveId" clId="{AF6C488E-E191-4785-BD15-FE61ED6A7B46}" dt="2020-04-03T18:41:14.142" v="1129" actId="1037"/>
          <ac:picMkLst>
            <pc:docMk/>
            <pc:sldMk cId="3700648424" sldId="287"/>
            <ac:picMk id="24" creationId="{1BC3945A-3B39-4E1D-825A-0FA5A640C910}"/>
          </ac:picMkLst>
        </pc:picChg>
        <pc:cxnChg chg="add del mod">
          <ac:chgData name="Alexis Hocken" userId="2236b152af2a0e2c" providerId="LiveId" clId="{AF6C488E-E191-4785-BD15-FE61ED6A7B46}" dt="2020-04-03T18:39:32.548" v="1072" actId="21"/>
          <ac:cxnSpMkLst>
            <pc:docMk/>
            <pc:sldMk cId="3700648424" sldId="287"/>
            <ac:cxnSpMk id="32" creationId="{58AB3BC0-A28F-4254-A80D-5BAA9A12D2FD}"/>
          </ac:cxnSpMkLst>
        </pc:cxnChg>
        <pc:cxnChg chg="add del mod">
          <ac:chgData name="Alexis Hocken" userId="2236b152af2a0e2c" providerId="LiveId" clId="{AF6C488E-E191-4785-BD15-FE61ED6A7B46}" dt="2020-04-03T18:39:32.548" v="1072" actId="21"/>
          <ac:cxnSpMkLst>
            <pc:docMk/>
            <pc:sldMk cId="3700648424" sldId="287"/>
            <ac:cxnSpMk id="33" creationId="{D72F6FEE-0119-479A-BC27-64A8EECF2EA6}"/>
          </ac:cxnSpMkLst>
        </pc:cxnChg>
      </pc:sldChg>
      <pc:sldChg chg="addSp delSp modSp del ord">
        <pc:chgData name="Alexis Hocken" userId="2236b152af2a0e2c" providerId="LiveId" clId="{AF6C488E-E191-4785-BD15-FE61ED6A7B46}" dt="2020-04-03T19:12:36.861" v="1352" actId="47"/>
        <pc:sldMkLst>
          <pc:docMk/>
          <pc:sldMk cId="398613191" sldId="288"/>
        </pc:sldMkLst>
        <pc:spChg chg="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6" creationId="{B76A0317-39A3-4C88-BB20-D9616769F63E}"/>
          </ac:spMkLst>
        </pc:spChg>
        <pc:spChg chg="mod">
          <ac:chgData name="Alexis Hocken" userId="2236b152af2a0e2c" providerId="LiveId" clId="{AF6C488E-E191-4785-BD15-FE61ED6A7B46}" dt="2020-04-01T21:58:45.633" v="248" actId="1076"/>
          <ac:spMkLst>
            <pc:docMk/>
            <pc:sldMk cId="398613191" sldId="288"/>
            <ac:spMk id="7" creationId="{15AFD901-81CC-4329-B8D7-D486D9083FA0}"/>
          </ac:spMkLst>
        </pc:spChg>
        <pc:spChg chg="mod">
          <ac:chgData name="Alexis Hocken" userId="2236b152af2a0e2c" providerId="LiveId" clId="{AF6C488E-E191-4785-BD15-FE61ED6A7B46}" dt="2020-04-01T21:54:17.351" v="168" actId="1076"/>
          <ac:spMkLst>
            <pc:docMk/>
            <pc:sldMk cId="398613191" sldId="288"/>
            <ac:spMk id="10" creationId="{869685A8-8713-42E2-9213-4C447B92DAE6}"/>
          </ac:spMkLst>
        </pc:spChg>
        <pc:spChg chg="mod">
          <ac:chgData name="Alexis Hocken" userId="2236b152af2a0e2c" providerId="LiveId" clId="{AF6C488E-E191-4785-BD15-FE61ED6A7B46}" dt="2020-04-01T21:54:26.850" v="169" actId="1076"/>
          <ac:spMkLst>
            <pc:docMk/>
            <pc:sldMk cId="398613191" sldId="288"/>
            <ac:spMk id="12" creationId="{E310EF13-06E1-4B18-B771-7A8D706E04E7}"/>
          </ac:spMkLst>
        </pc:spChg>
        <pc:spChg chg="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13" creationId="{7FDF0424-8BB0-45BB-AF7D-4BEE1DA39AF7}"/>
          </ac:spMkLst>
        </pc:spChg>
        <pc:spChg chg="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14" creationId="{BC602364-EECA-450D-93D2-0C83DDB35F1A}"/>
          </ac:spMkLst>
        </pc:spChg>
        <pc:spChg chg="add 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17" creationId="{30AA05A4-FF18-4AB8-A829-A7849923A69C}"/>
          </ac:spMkLst>
        </pc:spChg>
        <pc:spChg chg="mod">
          <ac:chgData name="Alexis Hocken" userId="2236b152af2a0e2c" providerId="LiveId" clId="{AF6C488E-E191-4785-BD15-FE61ED6A7B46}" dt="2020-04-03T18:43:41.810" v="1209" actId="20577"/>
          <ac:spMkLst>
            <pc:docMk/>
            <pc:sldMk cId="398613191" sldId="288"/>
            <ac:spMk id="18" creationId="{1F55E7F3-F43F-42BE-B3ED-9732AF9EA0D7}"/>
          </ac:spMkLst>
        </pc:spChg>
        <pc:spChg chg="add 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19" creationId="{06BA59CB-4F3B-4357-8188-E7880796444B}"/>
          </ac:spMkLst>
        </pc:spChg>
        <pc:spChg chg="add 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20" creationId="{FCFD43D2-4A84-47E1-B5CD-A026FC3707AD}"/>
          </ac:spMkLst>
        </pc:spChg>
        <pc:spChg chg="add mod">
          <ac:chgData name="Alexis Hocken" userId="2236b152af2a0e2c" providerId="LiveId" clId="{AF6C488E-E191-4785-BD15-FE61ED6A7B46}" dt="2020-04-01T21:58:46.160" v="249" actId="1076"/>
          <ac:spMkLst>
            <pc:docMk/>
            <pc:sldMk cId="398613191" sldId="288"/>
            <ac:spMk id="21" creationId="{740E98A6-EE5A-4028-ABBF-1BBD2A61F3AD}"/>
          </ac:spMkLst>
        </pc:spChg>
        <pc:spChg chg="mod">
          <ac:chgData name="Alexis Hocken" userId="2236b152af2a0e2c" providerId="LiveId" clId="{AF6C488E-E191-4785-BD15-FE61ED6A7B46}" dt="2020-04-01T21:58:45.633" v="248" actId="1076"/>
          <ac:spMkLst>
            <pc:docMk/>
            <pc:sldMk cId="398613191" sldId="288"/>
            <ac:spMk id="26" creationId="{0E4D0318-6546-45E9-8C36-23BDC90B6E84}"/>
          </ac:spMkLst>
        </pc:spChg>
        <pc:spChg chg="add mod">
          <ac:chgData name="Alexis Hocken" userId="2236b152af2a0e2c" providerId="LiveId" clId="{AF6C488E-E191-4785-BD15-FE61ED6A7B46}" dt="2020-04-02T20:29:26.846" v="358" actId="1035"/>
          <ac:spMkLst>
            <pc:docMk/>
            <pc:sldMk cId="398613191" sldId="288"/>
            <ac:spMk id="27" creationId="{D87C7CE1-90AA-4FD6-B885-38E34947945C}"/>
          </ac:spMkLst>
        </pc:spChg>
        <pc:spChg chg="add del mod">
          <ac:chgData name="Alexis Hocken" userId="2236b152af2a0e2c" providerId="LiveId" clId="{AF6C488E-E191-4785-BD15-FE61ED6A7B46}" dt="2020-04-01T21:56:49.998" v="223" actId="478"/>
          <ac:spMkLst>
            <pc:docMk/>
            <pc:sldMk cId="398613191" sldId="288"/>
            <ac:spMk id="29" creationId="{18A72913-DEDD-484C-A4E5-168F2DF5DF5B}"/>
          </ac:spMkLst>
        </pc:spChg>
        <pc:spChg chg="add mod">
          <ac:chgData name="Alexis Hocken" userId="2236b152af2a0e2c" providerId="LiveId" clId="{AF6C488E-E191-4785-BD15-FE61ED6A7B46}" dt="2020-04-02T20:29:26.846" v="358" actId="1035"/>
          <ac:spMkLst>
            <pc:docMk/>
            <pc:sldMk cId="398613191" sldId="288"/>
            <ac:spMk id="31" creationId="{E6700472-F9C9-4E58-85FF-CCB6A8C92AFC}"/>
          </ac:spMkLst>
        </pc:spChg>
        <pc:picChg chg="mod">
          <ac:chgData name="Alexis Hocken" userId="2236b152af2a0e2c" providerId="LiveId" clId="{AF6C488E-E191-4785-BD15-FE61ED6A7B46}" dt="2020-04-01T21:58:45.633" v="248" actId="1076"/>
          <ac:picMkLst>
            <pc:docMk/>
            <pc:sldMk cId="398613191" sldId="288"/>
            <ac:picMk id="4" creationId="{894270BF-C3CC-4FCB-AE98-1E4A4DF428C9}"/>
          </ac:picMkLst>
        </pc:picChg>
        <pc:picChg chg="add mod">
          <ac:chgData name="Alexis Hocken" userId="2236b152af2a0e2c" providerId="LiveId" clId="{AF6C488E-E191-4785-BD15-FE61ED6A7B46}" dt="2020-04-01T21:58:46.160" v="249" actId="1076"/>
          <ac:picMkLst>
            <pc:docMk/>
            <pc:sldMk cId="398613191" sldId="288"/>
            <ac:picMk id="15" creationId="{5064DEFB-AEB1-4E27-8789-46281F436977}"/>
          </ac:picMkLst>
        </pc:picChg>
        <pc:picChg chg="add mod">
          <ac:chgData name="Alexis Hocken" userId="2236b152af2a0e2c" providerId="LiveId" clId="{AF6C488E-E191-4785-BD15-FE61ED6A7B46}" dt="2020-04-01T21:58:46.160" v="249" actId="1076"/>
          <ac:picMkLst>
            <pc:docMk/>
            <pc:sldMk cId="398613191" sldId="288"/>
            <ac:picMk id="16" creationId="{933A6176-CD74-494B-A82E-BE242585F85F}"/>
          </ac:picMkLst>
        </pc:picChg>
        <pc:picChg chg="add mod">
          <ac:chgData name="Alexis Hocken" userId="2236b152af2a0e2c" providerId="LiveId" clId="{AF6C488E-E191-4785-BD15-FE61ED6A7B46}" dt="2020-04-02T20:29:26.846" v="358" actId="1035"/>
          <ac:picMkLst>
            <pc:docMk/>
            <pc:sldMk cId="398613191" sldId="288"/>
            <ac:picMk id="22" creationId="{C2186FEF-028A-40E2-BCEF-892845C6C5B3}"/>
          </ac:picMkLst>
        </pc:picChg>
        <pc:picChg chg="add mod">
          <ac:chgData name="Alexis Hocken" userId="2236b152af2a0e2c" providerId="LiveId" clId="{AF6C488E-E191-4785-BD15-FE61ED6A7B46}" dt="2020-04-02T20:29:26.846" v="358" actId="1035"/>
          <ac:picMkLst>
            <pc:docMk/>
            <pc:sldMk cId="398613191" sldId="288"/>
            <ac:picMk id="23" creationId="{B75483B1-4A07-4751-B9AA-B755AF62D595}"/>
          </ac:picMkLst>
        </pc:picChg>
        <pc:picChg chg="mod">
          <ac:chgData name="Alexis Hocken" userId="2236b152af2a0e2c" providerId="LiveId" clId="{AF6C488E-E191-4785-BD15-FE61ED6A7B46}" dt="2020-04-01T21:58:45.633" v="248" actId="1076"/>
          <ac:picMkLst>
            <pc:docMk/>
            <pc:sldMk cId="398613191" sldId="288"/>
            <ac:picMk id="24" creationId="{F1AAA7E9-276D-47E9-A55B-4AFA04311B80}"/>
          </ac:picMkLst>
        </pc:picChg>
        <pc:picChg chg="mod">
          <ac:chgData name="Alexis Hocken" userId="2236b152af2a0e2c" providerId="LiveId" clId="{AF6C488E-E191-4785-BD15-FE61ED6A7B46}" dt="2020-04-01T21:58:45.633" v="248" actId="1076"/>
          <ac:picMkLst>
            <pc:docMk/>
            <pc:sldMk cId="398613191" sldId="288"/>
            <ac:picMk id="25" creationId="{E600F5E9-8E7F-4FFF-BA04-0E1D327101EC}"/>
          </ac:picMkLst>
        </pc:picChg>
        <pc:picChg chg="add del mod">
          <ac:chgData name="Alexis Hocken" userId="2236b152af2a0e2c" providerId="LiveId" clId="{AF6C488E-E191-4785-BD15-FE61ED6A7B46}" dt="2020-04-01T21:56:46.979" v="222" actId="478"/>
          <ac:picMkLst>
            <pc:docMk/>
            <pc:sldMk cId="398613191" sldId="288"/>
            <ac:picMk id="28" creationId="{ECF1C90D-14AE-423D-9D53-49518F199651}"/>
          </ac:picMkLst>
        </pc:picChg>
        <pc:picChg chg="add mod">
          <ac:chgData name="Alexis Hocken" userId="2236b152af2a0e2c" providerId="LiveId" clId="{AF6C488E-E191-4785-BD15-FE61ED6A7B46}" dt="2020-04-02T20:29:26.846" v="358" actId="1035"/>
          <ac:picMkLst>
            <pc:docMk/>
            <pc:sldMk cId="398613191" sldId="288"/>
            <ac:picMk id="30" creationId="{95E3C260-E19E-4287-9099-1954FCACB901}"/>
          </ac:picMkLst>
        </pc:picChg>
        <pc:picChg chg="mod">
          <ac:chgData name="Alexis Hocken" userId="2236b152af2a0e2c" providerId="LiveId" clId="{AF6C488E-E191-4785-BD15-FE61ED6A7B46}" dt="2020-04-01T21:58:46.160" v="249" actId="1076"/>
          <ac:picMkLst>
            <pc:docMk/>
            <pc:sldMk cId="398613191" sldId="288"/>
            <ac:picMk id="1027" creationId="{D7C3BE9A-6F27-402F-8375-85E66149D920}"/>
          </ac:picMkLst>
        </pc:picChg>
        <pc:picChg chg="mod">
          <ac:chgData name="Alexis Hocken" userId="2236b152af2a0e2c" providerId="LiveId" clId="{AF6C488E-E191-4785-BD15-FE61ED6A7B46}" dt="2020-04-01T21:58:46.160" v="249" actId="1076"/>
          <ac:picMkLst>
            <pc:docMk/>
            <pc:sldMk cId="398613191" sldId="288"/>
            <ac:picMk id="1028" creationId="{AC1A34C1-5133-403E-B146-FF5E9E227BB4}"/>
          </ac:picMkLst>
        </pc:picChg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968152482" sldId="289"/>
        </pc:sldMkLst>
      </pc:sldChg>
      <pc:sldChg chg="add del">
        <pc:chgData name="Alexis Hocken" userId="2236b152af2a0e2c" providerId="LiveId" clId="{AF6C488E-E191-4785-BD15-FE61ED6A7B46}" dt="2020-04-01T21:41:22.802" v="9" actId="47"/>
        <pc:sldMkLst>
          <pc:docMk/>
          <pc:sldMk cId="3882471310" sldId="290"/>
        </pc:sldMkLst>
      </pc:sldChg>
      <pc:sldChg chg="addSp modSp del">
        <pc:chgData name="Alexis Hocken" userId="2236b152af2a0e2c" providerId="LiveId" clId="{AF6C488E-E191-4785-BD15-FE61ED6A7B46}" dt="2020-04-02T20:35:43.196" v="414" actId="47"/>
        <pc:sldMkLst>
          <pc:docMk/>
          <pc:sldMk cId="2437552541" sldId="291"/>
        </pc:sldMkLst>
        <pc:spChg chg="add mod">
          <ac:chgData name="Alexis Hocken" userId="2236b152af2a0e2c" providerId="LiveId" clId="{AF6C488E-E191-4785-BD15-FE61ED6A7B46}" dt="2020-04-01T21:41:16.744" v="8" actId="1076"/>
          <ac:spMkLst>
            <pc:docMk/>
            <pc:sldMk cId="2437552541" sldId="291"/>
            <ac:spMk id="14" creationId="{6ACB8529-A59C-4540-8D64-06475CC5C69C}"/>
          </ac:spMkLst>
        </pc:spChg>
        <pc:picChg chg="add mod">
          <ac:chgData name="Alexis Hocken" userId="2236b152af2a0e2c" providerId="LiveId" clId="{AF6C488E-E191-4785-BD15-FE61ED6A7B46}" dt="2020-04-01T21:41:16.744" v="8" actId="1076"/>
          <ac:picMkLst>
            <pc:docMk/>
            <pc:sldMk cId="2437552541" sldId="291"/>
            <ac:picMk id="13" creationId="{0FBE0EFA-D993-4C30-AD96-A3B985BE0E6E}"/>
          </ac:picMkLst>
        </pc:picChg>
      </pc:sldChg>
      <pc:sldChg chg="addSp delSp modSp">
        <pc:chgData name="Alexis Hocken" userId="2236b152af2a0e2c" providerId="LiveId" clId="{AF6C488E-E191-4785-BD15-FE61ED6A7B46}" dt="2020-04-03T18:42:18.857" v="1182" actId="1038"/>
        <pc:sldMkLst>
          <pc:docMk/>
          <pc:sldMk cId="2411873551" sldId="292"/>
        </pc:sldMkLst>
        <pc:spChg chg="mod">
          <ac:chgData name="Alexis Hocken" userId="2236b152af2a0e2c" providerId="LiveId" clId="{AF6C488E-E191-4785-BD15-FE61ED6A7B46}" dt="2020-04-03T18:42:18.857" v="1182" actId="1038"/>
          <ac:spMkLst>
            <pc:docMk/>
            <pc:sldMk cId="2411873551" sldId="292"/>
            <ac:spMk id="7" creationId="{4E21F4DD-1FB1-4F46-933D-7F1BE94383CB}"/>
          </ac:spMkLst>
        </pc:spChg>
        <pc:spChg chg="add del">
          <ac:chgData name="Alexis Hocken" userId="2236b152af2a0e2c" providerId="LiveId" clId="{AF6C488E-E191-4785-BD15-FE61ED6A7B46}" dt="2020-04-02T20:40:36.386" v="417" actId="478"/>
          <ac:spMkLst>
            <pc:docMk/>
            <pc:sldMk cId="2411873551" sldId="292"/>
            <ac:spMk id="14" creationId="{D57DAFF7-9586-4E97-BA61-A96D58634B43}"/>
          </ac:spMkLst>
        </pc:spChg>
        <pc:picChg chg="mod">
          <ac:chgData name="Alexis Hocken" userId="2236b152af2a0e2c" providerId="LiveId" clId="{AF6C488E-E191-4785-BD15-FE61ED6A7B46}" dt="2020-04-02T20:31:08.028" v="359" actId="1076"/>
          <ac:picMkLst>
            <pc:docMk/>
            <pc:sldMk cId="2411873551" sldId="292"/>
            <ac:picMk id="3" creationId="{B915B4A1-D8D6-466B-8E02-F341DE33F130}"/>
          </ac:picMkLst>
        </pc:picChg>
        <pc:picChg chg="mod">
          <ac:chgData name="Alexis Hocken" userId="2236b152af2a0e2c" providerId="LiveId" clId="{AF6C488E-E191-4785-BD15-FE61ED6A7B46}" dt="2020-04-02T20:31:19.927" v="360" actId="1076"/>
          <ac:picMkLst>
            <pc:docMk/>
            <pc:sldMk cId="2411873551" sldId="292"/>
            <ac:picMk id="4" creationId="{C6CEDD89-0D93-48E1-9832-410169B27095}"/>
          </ac:picMkLst>
        </pc:picChg>
        <pc:picChg chg="add del">
          <ac:chgData name="Alexis Hocken" userId="2236b152af2a0e2c" providerId="LiveId" clId="{AF6C488E-E191-4785-BD15-FE61ED6A7B46}" dt="2020-04-02T20:32:02.719" v="362" actId="478"/>
          <ac:picMkLst>
            <pc:docMk/>
            <pc:sldMk cId="2411873551" sldId="292"/>
            <ac:picMk id="13" creationId="{E5E3AD46-5BAA-48C9-9E8C-A0061FFD9981}"/>
          </ac:picMkLst>
        </pc:picChg>
        <pc:picChg chg="add del">
          <ac:chgData name="Alexis Hocken" userId="2236b152af2a0e2c" providerId="LiveId" clId="{AF6C488E-E191-4785-BD15-FE61ED6A7B46}" dt="2020-04-02T20:32:03.931" v="363" actId="478"/>
          <ac:picMkLst>
            <pc:docMk/>
            <pc:sldMk cId="2411873551" sldId="292"/>
            <ac:picMk id="15" creationId="{8B79A014-D930-45C1-9193-6BFB2A3E1595}"/>
          </ac:picMkLst>
        </pc:picChg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1656795776" sldId="293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283695806" sldId="294"/>
        </pc:sldMkLst>
      </pc:sldChg>
      <pc:sldChg chg="del">
        <pc:chgData name="Alexis Hocken" userId="2236b152af2a0e2c" providerId="LiveId" clId="{AF6C488E-E191-4785-BD15-FE61ED6A7B46}" dt="2020-04-01T21:36:18.822" v="0" actId="47"/>
        <pc:sldMkLst>
          <pc:docMk/>
          <pc:sldMk cId="4196018238" sldId="295"/>
        </pc:sldMkLst>
      </pc:sldChg>
      <pc:sldChg chg="modSp del ord">
        <pc:chgData name="Alexis Hocken" userId="2236b152af2a0e2c" providerId="LiveId" clId="{AF6C488E-E191-4785-BD15-FE61ED6A7B46}" dt="2020-04-03T19:12:36.861" v="1352" actId="47"/>
        <pc:sldMkLst>
          <pc:docMk/>
          <pc:sldMk cId="3237234193" sldId="296"/>
        </pc:sldMkLst>
        <pc:spChg chg="mod">
          <ac:chgData name="Alexis Hocken" userId="2236b152af2a0e2c" providerId="LiveId" clId="{AF6C488E-E191-4785-BD15-FE61ED6A7B46}" dt="2020-04-03T18:43:51.154" v="1213" actId="20577"/>
          <ac:spMkLst>
            <pc:docMk/>
            <pc:sldMk cId="3237234193" sldId="296"/>
            <ac:spMk id="21" creationId="{6E801E16-879F-4CCF-8614-01A42D756A6B}"/>
          </ac:spMkLst>
        </pc:spChg>
      </pc:sldChg>
      <pc:sldChg chg="add del">
        <pc:chgData name="Alexis Hocken" userId="2236b152af2a0e2c" providerId="LiveId" clId="{AF6C488E-E191-4785-BD15-FE61ED6A7B46}" dt="2020-04-02T21:26:06.310" v="496" actId="47"/>
        <pc:sldMkLst>
          <pc:docMk/>
          <pc:sldMk cId="1372513289" sldId="297"/>
        </pc:sldMkLst>
      </pc:sldChg>
      <pc:sldChg chg="addSp delSp modSp add del">
        <pc:chgData name="Alexis Hocken" userId="2236b152af2a0e2c" providerId="LiveId" clId="{AF6C488E-E191-4785-BD15-FE61ED6A7B46}" dt="2020-04-03T18:41:21.099" v="1130" actId="47"/>
        <pc:sldMkLst>
          <pc:docMk/>
          <pc:sldMk cId="3339333913" sldId="297"/>
        </pc:sldMkLst>
        <pc:spChg chg="del">
          <ac:chgData name="Alexis Hocken" userId="2236b152af2a0e2c" providerId="LiveId" clId="{AF6C488E-E191-4785-BD15-FE61ED6A7B46}" dt="2020-04-03T18:39:47.960" v="1076" actId="478"/>
          <ac:spMkLst>
            <pc:docMk/>
            <pc:sldMk cId="3339333913" sldId="297"/>
            <ac:spMk id="2" creationId="{D458A47A-A655-45AC-9131-8DD58171771C}"/>
          </ac:spMkLst>
        </pc:spChg>
        <pc:spChg chg="del">
          <ac:chgData name="Alexis Hocken" userId="2236b152af2a0e2c" providerId="LiveId" clId="{AF6C488E-E191-4785-BD15-FE61ED6A7B46}" dt="2020-04-03T18:39:45.986" v="1075" actId="478"/>
          <ac:spMkLst>
            <pc:docMk/>
            <pc:sldMk cId="3339333913" sldId="297"/>
            <ac:spMk id="3" creationId="{AF0148B1-47BE-4820-A364-1A2ADF2C7664}"/>
          </ac:spMkLst>
        </pc:spChg>
        <pc:spChg chg="add mod">
          <ac:chgData name="Alexis Hocken" userId="2236b152af2a0e2c" providerId="LiveId" clId="{AF6C488E-E191-4785-BD15-FE61ED6A7B46}" dt="2020-04-03T18:39:51.689" v="1077" actId="1076"/>
          <ac:spMkLst>
            <pc:docMk/>
            <pc:sldMk cId="3339333913" sldId="297"/>
            <ac:spMk id="4" creationId="{0CEE486F-4CC7-42B5-B6CB-7CC5508F7357}"/>
          </ac:spMkLst>
        </pc:spChg>
        <pc:spChg chg="add mod">
          <ac:chgData name="Alexis Hocken" userId="2236b152af2a0e2c" providerId="LiveId" clId="{AF6C488E-E191-4785-BD15-FE61ED6A7B46}" dt="2020-04-03T18:39:51.689" v="1077" actId="1076"/>
          <ac:spMkLst>
            <pc:docMk/>
            <pc:sldMk cId="3339333913" sldId="297"/>
            <ac:spMk id="5" creationId="{6A886662-28B6-43A7-BAAA-0279B5E86E5F}"/>
          </ac:spMkLst>
        </pc:spChg>
        <pc:spChg chg="add mod">
          <ac:chgData name="Alexis Hocken" userId="2236b152af2a0e2c" providerId="LiveId" clId="{AF6C488E-E191-4785-BD15-FE61ED6A7B46}" dt="2020-04-03T18:39:51.689" v="1077" actId="1076"/>
          <ac:spMkLst>
            <pc:docMk/>
            <pc:sldMk cId="3339333913" sldId="297"/>
            <ac:spMk id="6" creationId="{5BC3D0EE-E3A8-415E-9648-CF44E94F4166}"/>
          </ac:spMkLst>
        </pc:spChg>
        <pc:spChg chg="add mod">
          <ac:chgData name="Alexis Hocken" userId="2236b152af2a0e2c" providerId="LiveId" clId="{AF6C488E-E191-4785-BD15-FE61ED6A7B46}" dt="2020-04-03T18:39:51.689" v="1077" actId="1076"/>
          <ac:spMkLst>
            <pc:docMk/>
            <pc:sldMk cId="3339333913" sldId="297"/>
            <ac:spMk id="7" creationId="{D0BA92BC-2FE8-4A66-B1C9-2A92067A6F34}"/>
          </ac:spMkLst>
        </pc:spChg>
        <pc:spChg chg="add mod">
          <ac:chgData name="Alexis Hocken" userId="2236b152af2a0e2c" providerId="LiveId" clId="{AF6C488E-E191-4785-BD15-FE61ED6A7B46}" dt="2020-04-03T18:39:51.689" v="1077" actId="1076"/>
          <ac:spMkLst>
            <pc:docMk/>
            <pc:sldMk cId="3339333913" sldId="297"/>
            <ac:spMk id="8" creationId="{0D7E59CB-BAFA-47F5-94C3-13E96CC64408}"/>
          </ac:spMkLst>
        </pc:spChg>
        <pc:cxnChg chg="add mod">
          <ac:chgData name="Alexis Hocken" userId="2236b152af2a0e2c" providerId="LiveId" clId="{AF6C488E-E191-4785-BD15-FE61ED6A7B46}" dt="2020-04-03T18:39:51.689" v="1077" actId="1076"/>
          <ac:cxnSpMkLst>
            <pc:docMk/>
            <pc:sldMk cId="3339333913" sldId="297"/>
            <ac:cxnSpMk id="9" creationId="{B6FCA202-8F67-4B8D-8245-E4257ED2D3E6}"/>
          </ac:cxnSpMkLst>
        </pc:cxnChg>
        <pc:cxnChg chg="add mod">
          <ac:chgData name="Alexis Hocken" userId="2236b152af2a0e2c" providerId="LiveId" clId="{AF6C488E-E191-4785-BD15-FE61ED6A7B46}" dt="2020-04-03T18:39:51.689" v="1077" actId="1076"/>
          <ac:cxnSpMkLst>
            <pc:docMk/>
            <pc:sldMk cId="3339333913" sldId="297"/>
            <ac:cxnSpMk id="10" creationId="{F50F9A42-FCE4-4726-919C-24E6A6AD6EBE}"/>
          </ac:cxnSpMkLst>
        </pc:cxnChg>
      </pc:sldChg>
      <pc:sldChg chg="addSp delSp del">
        <pc:chgData name="Alexis Hocken" userId="2236b152af2a0e2c" providerId="LiveId" clId="{AF6C488E-E191-4785-BD15-FE61ED6A7B46}" dt="2020-04-03T02:02:03.974" v="872" actId="47"/>
        <pc:sldMkLst>
          <pc:docMk/>
          <pc:sldMk cId="1957889539" sldId="299"/>
        </pc:sldMkLst>
        <pc:spChg chg="add del">
          <ac:chgData name="Alexis Hocken" userId="2236b152af2a0e2c" providerId="LiveId" clId="{AF6C488E-E191-4785-BD15-FE61ED6A7B46}" dt="2020-04-03T01:01:15.592" v="814"/>
          <ac:spMkLst>
            <pc:docMk/>
            <pc:sldMk cId="1957889539" sldId="299"/>
            <ac:spMk id="5" creationId="{622CD014-3D68-4C5B-8860-7F30D1F207CC}"/>
          </ac:spMkLst>
        </pc:spChg>
      </pc:sldChg>
      <pc:sldChg chg="del">
        <pc:chgData name="Alexis Hocken" userId="2236b152af2a0e2c" providerId="LiveId" clId="{AF6C488E-E191-4785-BD15-FE61ED6A7B46}" dt="2020-04-01T23:49:59.161" v="250" actId="47"/>
        <pc:sldMkLst>
          <pc:docMk/>
          <pc:sldMk cId="3251389588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236b152af2a0e2c/Documents/THESIS/Soxhlet%20Extr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5652949528284"/>
          <c:y val="7.4966218944046509E-2"/>
          <c:w val="0.60078449628767916"/>
          <c:h val="0.7290937542850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'[Soxhlet Extraction.xlsx]Sheet1'!$B$1</c:f>
              <c:strCache>
                <c:ptCount val="1"/>
                <c:pt idx="0">
                  <c:v>SiO2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Extraction.xlsx]Sheet1'!$C$21:$C$25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1.4</c:v>
                  </c:pt>
                  <c:pt idx="4">
                    <c:v>0.9</c:v>
                  </c:pt>
                </c:numCache>
              </c:numRef>
            </c:plus>
            <c:minus>
              <c:numRef>
                <c:f>'[Soxhlet Extraction.xlsx]Sheet1'!$C$21:$C$25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1</c:v>
                  </c:pt>
                  <c:pt idx="2">
                    <c:v>1.1000000000000001</c:v>
                  </c:pt>
                  <c:pt idx="3">
                    <c:v>1.4</c:v>
                  </c:pt>
                  <c:pt idx="4">
                    <c:v>0.9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Extraction.xlsx]Sheet1'!$B$2:$B$6</c:f>
              <c:numCache>
                <c:formatCode>General</c:formatCode>
                <c:ptCount val="5"/>
                <c:pt idx="0">
                  <c:v>98</c:v>
                </c:pt>
                <c:pt idx="1">
                  <c:v>95</c:v>
                </c:pt>
                <c:pt idx="2">
                  <c:v>93</c:v>
                </c:pt>
                <c:pt idx="3">
                  <c:v>91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4-472C-A2D9-E416C28D8DD9}"/>
            </c:ext>
          </c:extLst>
        </c:ser>
        <c:ser>
          <c:idx val="1"/>
          <c:order val="1"/>
          <c:tx>
            <c:strRef>
              <c:f>'[Soxhlet Extraction.xlsx]Sheet1'!$C$1</c:f>
              <c:strCache>
                <c:ptCount val="1"/>
                <c:pt idx="0">
                  <c:v>MA-SiO2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Extraction.xlsx]Sheet1'!$F$9:$F$13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2.2290805279307402</c:v>
                  </c:pt>
                  <c:pt idx="2">
                    <c:v>1.8319631243256207</c:v>
                  </c:pt>
                  <c:pt idx="3">
                    <c:v>1.3952299690970866</c:v>
                  </c:pt>
                  <c:pt idx="4">
                    <c:v>0.95313517754128818</c:v>
                  </c:pt>
                </c:numCache>
              </c:numRef>
            </c:plus>
            <c:minus>
              <c:numRef>
                <c:f>'[Soxhlet Extraction.xlsx]Sheet1'!$F$9:$F$13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2.2290805279307402</c:v>
                  </c:pt>
                  <c:pt idx="2">
                    <c:v>1.8319631243256207</c:v>
                  </c:pt>
                  <c:pt idx="3">
                    <c:v>1.3952299690970866</c:v>
                  </c:pt>
                  <c:pt idx="4">
                    <c:v>0.95313517754128818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Extraction.xlsx]Sheet1'!$C$2:$C$6</c:f>
              <c:numCache>
                <c:formatCode>General</c:formatCode>
                <c:ptCount val="5"/>
                <c:pt idx="0">
                  <c:v>98</c:v>
                </c:pt>
                <c:pt idx="1">
                  <c:v>97.280000000000015</c:v>
                </c:pt>
                <c:pt idx="2">
                  <c:v>97.426666666666662</c:v>
                </c:pt>
                <c:pt idx="3">
                  <c:v>96.48</c:v>
                </c:pt>
                <c:pt idx="4">
                  <c:v>98.240000000000009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4-472C-A2D9-E416C28D8DD9}"/>
            </c:ext>
          </c:extLst>
        </c:ser>
        <c:ser>
          <c:idx val="2"/>
          <c:order val="2"/>
          <c:tx>
            <c:strRef>
              <c:f>'[Soxhlet Extraction.xlsx]Sheet1'!$D$1</c:f>
              <c:strCache>
                <c:ptCount val="1"/>
                <c:pt idx="0">
                  <c:v>V-SiO2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'[Soxhlet Extraction.xlsx]Sheet1'!$F$15:$F$19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0.99720721127668144</c:v>
                  </c:pt>
                  <c:pt idx="2">
                    <c:v>0.913710384458155</c:v>
                  </c:pt>
                  <c:pt idx="3">
                    <c:v>0.51976490412065401</c:v>
                  </c:pt>
                  <c:pt idx="4">
                    <c:v>2.57010159764594</c:v>
                  </c:pt>
                </c:numCache>
              </c:numRef>
            </c:plus>
            <c:minus>
              <c:numRef>
                <c:f>'[Soxhlet Extraction.xlsx]Sheet1'!$F$15:$F$19</c:f>
                <c:numCache>
                  <c:formatCode>General</c:formatCode>
                  <c:ptCount val="5"/>
                  <c:pt idx="0">
                    <c:v>2.2999999999999998</c:v>
                  </c:pt>
                  <c:pt idx="1">
                    <c:v>0.99720721127668144</c:v>
                  </c:pt>
                  <c:pt idx="2">
                    <c:v>0.913710384458155</c:v>
                  </c:pt>
                  <c:pt idx="3">
                    <c:v>0.51976490412065401</c:v>
                  </c:pt>
                  <c:pt idx="4">
                    <c:v>2.57010159764594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'[Soxhlet Extraction.xlsx]Sheet1'!$A$2:$A$6</c:f>
              <c:numCache>
                <c:formatCode>General</c:formatCode>
                <c:ptCount val="5"/>
                <c:pt idx="0">
                  <c:v>0</c:v>
                </c:pt>
                <c:pt idx="1">
                  <c:v>3.8</c:v>
                </c:pt>
                <c:pt idx="2">
                  <c:v>7.4</c:v>
                </c:pt>
                <c:pt idx="3">
                  <c:v>10.7</c:v>
                </c:pt>
                <c:pt idx="4">
                  <c:v>13.8</c:v>
                </c:pt>
              </c:numCache>
            </c:numRef>
          </c:cat>
          <c:val>
            <c:numRef>
              <c:f>'[Soxhlet Extraction.xlsx]Sheet1'!$D$2:$D$6</c:f>
              <c:numCache>
                <c:formatCode>General</c:formatCode>
                <c:ptCount val="5"/>
                <c:pt idx="0">
                  <c:v>98</c:v>
                </c:pt>
                <c:pt idx="1">
                  <c:v>94.876666666666665</c:v>
                </c:pt>
                <c:pt idx="2">
                  <c:v>96.45</c:v>
                </c:pt>
                <c:pt idx="3">
                  <c:v>98.756666666666661</c:v>
                </c:pt>
                <c:pt idx="4">
                  <c:v>96.393333333333331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4-472C-A2D9-E416C28D8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477168"/>
        <c:axId val="561475528"/>
      </c:barChart>
      <c:catAx>
        <c:axId val="56147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Nanoparticle Concentration </a:t>
                </a:r>
                <a:r>
                  <a:rPr lang="en-US" sz="1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(wt%)</a:t>
                </a:r>
                <a:endParaRPr lang="en-US" sz="1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475528"/>
        <c:crosses val="autoZero"/>
        <c:auto val="1"/>
        <c:lblAlgn val="ctr"/>
        <c:lblOffset val="100"/>
        <c:noMultiLvlLbl val="1"/>
      </c:catAx>
      <c:valAx>
        <c:axId val="561475528"/>
        <c:scaling>
          <c:orientation val="minMax"/>
          <c:max val="100"/>
          <c:min val="8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Gel Fraction (%)</a:t>
                </a:r>
              </a:p>
            </c:rich>
          </c:tx>
          <c:layout>
            <c:manualLayout>
              <c:xMode val="edge"/>
              <c:yMode val="edge"/>
              <c:x val="3.8730308832257091E-3"/>
              <c:y val="0.2185070086570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1477168"/>
        <c:crosses val="autoZero"/>
        <c:crossBetween val="between"/>
        <c:majorUnit val="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4734196312485823"/>
          <c:y val="0.30500006297543536"/>
          <c:w val="0.25125352824772851"/>
          <c:h val="0.2976402805143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560E-7EC1-4ABE-8AA7-6B513D15A63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7F93-A219-4580-9E0C-14D76CAC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by scavenging radicals, limiting diffusion, or simply by diluting the concentration of monomer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dirty="0"/>
              <a:t>by scavenging radicals, limiting diffusion, or simply by diluting the concentration of monomer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87F93-A219-4580-9E0C-14D76CAC1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/>
          <p:cNvSpPr>
            <a:spLocks noChangeArrowheads="1"/>
          </p:cNvSpPr>
          <p:nvPr/>
        </p:nvSpPr>
        <p:spPr bwMode="auto">
          <a:xfrm>
            <a:off x="457200" y="6642736"/>
            <a:ext cx="8229600" cy="2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50" rIns="90475" bIns="44450"/>
          <a:lstStyle/>
          <a:p>
            <a:pPr algn="r">
              <a:buSzPct val="25000"/>
            </a:pPr>
            <a:r>
              <a:rPr lang="en-US"/>
              <a:t> </a:t>
            </a:r>
          </a:p>
        </p:txBody>
      </p:sp>
      <p:pic>
        <p:nvPicPr>
          <p:cNvPr id="5" name="Shape 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208396"/>
            <a:ext cx="1001713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9" y="491490"/>
            <a:ext cx="3214687" cy="13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208396"/>
            <a:ext cx="3568700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hape 6"/>
          <p:cNvCxnSpPr>
            <a:cxnSpLocks noChangeShapeType="1"/>
          </p:cNvCxnSpPr>
          <p:nvPr/>
        </p:nvCxnSpPr>
        <p:spPr bwMode="auto">
          <a:xfrm>
            <a:off x="1149350" y="6532246"/>
            <a:ext cx="43322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hape 10"/>
          <p:cNvCxnSpPr>
            <a:cxnSpLocks noChangeShapeType="1"/>
          </p:cNvCxnSpPr>
          <p:nvPr/>
        </p:nvCxnSpPr>
        <p:spPr bwMode="auto">
          <a:xfrm>
            <a:off x="1146176" y="6433186"/>
            <a:ext cx="4335463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286003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8" y="3886201"/>
            <a:ext cx="6400799" cy="175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r>
              <a:rPr lang="en-US" altLang="ko-KR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73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8" y="134803"/>
            <a:ext cx="7315499" cy="1351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57"/>
          <p:cNvSpPr txBox="1">
            <a:spLocks noGrp="1"/>
          </p:cNvSpPr>
          <p:nvPr>
            <p:ph type="sldNum" idx="10"/>
          </p:nvPr>
        </p:nvSpPr>
        <p:spPr bwMode="auto">
          <a:xfrm>
            <a:off x="8426450" y="6164580"/>
            <a:ext cx="547688" cy="6934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7FBF6344-3330-CB41-A6A9-67CA1337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208396"/>
            <a:ext cx="1001713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1149350" y="6532246"/>
            <a:ext cx="43322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0"/>
          <p:cNvCxnSpPr>
            <a:cxnSpLocks noChangeShapeType="1"/>
          </p:cNvCxnSpPr>
          <p:nvPr/>
        </p:nvCxnSpPr>
        <p:spPr bwMode="auto">
          <a:xfrm>
            <a:off x="1146176" y="6433186"/>
            <a:ext cx="4335463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6208396"/>
            <a:ext cx="3568700" cy="5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759472"/>
            <a:ext cx="8229600" cy="44585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78156"/>
            <a:ext cx="1065212" cy="3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4406906"/>
            <a:ext cx="7772400" cy="136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9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6"/>
          <p:cNvCxnSpPr>
            <a:cxnSpLocks noChangeShapeType="1"/>
          </p:cNvCxnSpPr>
          <p:nvPr/>
        </p:nvCxnSpPr>
        <p:spPr bwMode="auto">
          <a:xfrm>
            <a:off x="457200" y="5539740"/>
            <a:ext cx="822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0"/>
          <p:cNvCxnSpPr>
            <a:cxnSpLocks noChangeShapeType="1"/>
          </p:cNvCxnSpPr>
          <p:nvPr/>
        </p:nvCxnSpPr>
        <p:spPr bwMode="auto">
          <a:xfrm flipV="1">
            <a:off x="457200" y="5440680"/>
            <a:ext cx="8229600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1" y="1905003"/>
            <a:ext cx="4038599" cy="3535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2" y="1905003"/>
            <a:ext cx="4038599" cy="3535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55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6"/>
          <p:cNvCxnSpPr>
            <a:cxnSpLocks noChangeShapeType="1"/>
          </p:cNvCxnSpPr>
          <p:nvPr/>
        </p:nvCxnSpPr>
        <p:spPr bwMode="auto">
          <a:xfrm>
            <a:off x="457200" y="5539740"/>
            <a:ext cx="8229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hape 10"/>
          <p:cNvCxnSpPr>
            <a:cxnSpLocks noChangeShapeType="1"/>
          </p:cNvCxnSpPr>
          <p:nvPr/>
        </p:nvCxnSpPr>
        <p:spPr bwMode="auto">
          <a:xfrm flipV="1">
            <a:off x="457200" y="5440680"/>
            <a:ext cx="8229600" cy="0"/>
          </a:xfrm>
          <a:prstGeom prst="straightConnector1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8" y="1535117"/>
            <a:ext cx="4040099" cy="639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8" y="2174878"/>
            <a:ext cx="4040099" cy="326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7"/>
            <a:ext cx="4041900" cy="639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8"/>
            <a:ext cx="4041900" cy="326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39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8" y="273053"/>
            <a:ext cx="3008399" cy="11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8" y="273054"/>
            <a:ext cx="5111699" cy="58531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8" y="1435103"/>
            <a:ext cx="3008399" cy="4691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6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96" y="4800603"/>
            <a:ext cx="5486399" cy="5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 altLang="ko-KR"/>
              <a:t>Click to edit Master title style</a:t>
            </a:r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96" y="612778"/>
            <a:ext cx="5486399" cy="411479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96" y="5367342"/>
            <a:ext cx="5486399" cy="804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8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476602" y="-114400"/>
            <a:ext cx="4190800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57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5400000">
            <a:off x="4800704" y="2209699"/>
            <a:ext cx="5714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609704" y="228507"/>
            <a:ext cx="57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524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5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body" idx="1"/>
          </p:nvPr>
        </p:nvSpPr>
        <p:spPr bwMode="auto">
          <a:xfrm>
            <a:off x="457200" y="1905001"/>
            <a:ext cx="8229600" cy="30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1027" name="Shape 8"/>
          <p:cNvSpPr>
            <a:spLocks noChangeArrowheads="1"/>
          </p:cNvSpPr>
          <p:nvPr/>
        </p:nvSpPr>
        <p:spPr bwMode="auto">
          <a:xfrm>
            <a:off x="457200" y="6642736"/>
            <a:ext cx="8229600" cy="2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50" rIns="90475" bIns="44450"/>
          <a:lstStyle/>
          <a:p>
            <a:pPr algn="r">
              <a:buSzPct val="25000"/>
            </a:pPr>
            <a:r>
              <a:rPr lang="en-US"/>
              <a:t>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85" r:id="rId1"/>
    <p:sldLayoutId id="2147483887" r:id="rId2"/>
    <p:sldLayoutId id="2147483880" r:id="rId3"/>
    <p:sldLayoutId id="2147483888" r:id="rId4"/>
    <p:sldLayoutId id="2147483889" r:id="rId5"/>
    <p:sldLayoutId id="2147483881" r:id="rId6"/>
    <p:sldLayoutId id="2147483882" r:id="rId7"/>
    <p:sldLayoutId id="2147483883" r:id="rId8"/>
    <p:sldLayoutId id="2147483884" r:id="rId9"/>
    <p:sldLayoutId id="2147483892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charset="0"/>
          <a:rtl val="0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 bwMode="auto">
          <a:xfrm>
            <a:off x="587449" y="2145909"/>
            <a:ext cx="7969102" cy="141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  <a:t>Characterizing Nanocomposites for Customizable Cartilage Replacements</a:t>
            </a:r>
            <a:br>
              <a:rPr lang="en-US" sz="2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2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2" name="Subtitle 2"/>
          <p:cNvSpPr txBox="1">
            <a:spLocks noGrp="1"/>
          </p:cNvSpPr>
          <p:nvPr>
            <p:ph type="subTitle" idx="1"/>
          </p:nvPr>
        </p:nvSpPr>
        <p:spPr>
          <a:xfrm>
            <a:off x="817684" y="2882040"/>
            <a:ext cx="7508631" cy="1752600"/>
          </a:xfrm>
        </p:spPr>
        <p:txBody>
          <a:bodyPr/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ctr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Presenter: Alexis Hocken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PI: Prof Matthew D. Green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School for Engineering of Matter, Transport and Energy</a:t>
            </a:r>
          </a:p>
          <a:p>
            <a:pPr>
              <a:spcBef>
                <a:spcPts val="475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Arizona State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 running&quot;">
            <a:extLst>
              <a:ext uri="{FF2B5EF4-FFF2-40B4-BE49-F238E27FC236}">
                <a16:creationId xmlns:a16="http://schemas.microsoft.com/office/drawing/2014/main" id="{D40B0EF1-5E72-4CBF-BB79-EDDF5901B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1"/>
          <a:stretch/>
        </p:blipFill>
        <p:spPr bwMode="auto">
          <a:xfrm>
            <a:off x="4629863" y="2659414"/>
            <a:ext cx="2948228" cy="16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280"/>
            <a:ext cx="8229600" cy="1143200"/>
          </a:xfrm>
        </p:spPr>
        <p:txBody>
          <a:bodyPr/>
          <a:lstStyle/>
          <a:p>
            <a:r>
              <a:rPr lang="en-US" sz="3200" b="1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99513-D79C-480A-89BD-439E23BC84CE}"/>
              </a:ext>
            </a:extLst>
          </p:cNvPr>
          <p:cNvSpPr txBox="1"/>
          <p:nvPr/>
        </p:nvSpPr>
        <p:spPr>
          <a:xfrm>
            <a:off x="1136621" y="6587592"/>
            <a:ext cx="636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Zhan, et al. </a:t>
            </a:r>
            <a:r>
              <a:rPr lang="en-US" sz="1200" i="1" dirty="0"/>
              <a:t>J. Mech. </a:t>
            </a:r>
            <a:r>
              <a:rPr lang="en-US" sz="1200" i="1" dirty="0" err="1"/>
              <a:t>Behav</a:t>
            </a:r>
            <a:r>
              <a:rPr lang="en-US" sz="1200" i="1" dirty="0"/>
              <a:t>. Biomed</a:t>
            </a:r>
            <a:r>
              <a:rPr lang="en-US" sz="1200" dirty="0"/>
              <a:t>. </a:t>
            </a:r>
            <a:r>
              <a:rPr lang="en-US" sz="1200" b="1" dirty="0"/>
              <a:t>2017</a:t>
            </a:r>
            <a:r>
              <a:rPr lang="en-US" sz="1200" dirty="0"/>
              <a:t>, </a:t>
            </a:r>
            <a:r>
              <a:rPr lang="en-US" sz="1200" i="1" dirty="0"/>
              <a:t>75</a:t>
            </a:r>
            <a:r>
              <a:rPr lang="en-US" sz="1200" dirty="0"/>
              <a:t>, 236–243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48DE6-919B-41B2-8871-D2D0F74E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18" y="3004151"/>
            <a:ext cx="4974314" cy="2764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105E8C-B238-4261-BE0D-7F98E89921AA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F004-FFBC-434F-9F2C-AEF728A58F17}"/>
              </a:ext>
            </a:extLst>
          </p:cNvPr>
          <p:cNvSpPr txBox="1"/>
          <p:nvPr/>
        </p:nvSpPr>
        <p:spPr>
          <a:xfrm>
            <a:off x="457200" y="1377905"/>
            <a:ext cx="3820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Nanocomposite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Consumer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Biomedical applications</a:t>
            </a:r>
          </a:p>
        </p:txBody>
      </p:sp>
      <p:pic>
        <p:nvPicPr>
          <p:cNvPr id="7" name="Picture 6" descr="A picture containing refrigerator, cabinet, indoor, open&#10;&#10;Description automatically generated">
            <a:extLst>
              <a:ext uri="{FF2B5EF4-FFF2-40B4-BE49-F238E27FC236}">
                <a16:creationId xmlns:a16="http://schemas.microsoft.com/office/drawing/2014/main" id="{D86258D2-6664-48BC-8188-1EF9010F4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8" t="3253" r="31793"/>
          <a:stretch/>
        </p:blipFill>
        <p:spPr>
          <a:xfrm>
            <a:off x="6995160" y="1005048"/>
            <a:ext cx="1853961" cy="3453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C871C-4456-49DF-B9EF-B943CDFF5C60}"/>
              </a:ext>
            </a:extLst>
          </p:cNvPr>
          <p:cNvSpPr/>
          <p:nvPr/>
        </p:nvSpPr>
        <p:spPr>
          <a:xfrm>
            <a:off x="3144997" y="4350260"/>
            <a:ext cx="588543" cy="49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ow to 3D print a space station wrench as emailed to orbit ...">
            <a:extLst>
              <a:ext uri="{FF2B5EF4-FFF2-40B4-BE49-F238E27FC236}">
                <a16:creationId xmlns:a16="http://schemas.microsoft.com/office/drawing/2014/main" id="{BD31EA38-834D-4BC9-88CD-663A2FAB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72" y="1052472"/>
            <a:ext cx="2192633" cy="14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560105-5DD6-4F56-9F70-0CFF9589527D}"/>
              </a:ext>
            </a:extLst>
          </p:cNvPr>
          <p:cNvSpPr/>
          <p:nvPr/>
        </p:nvSpPr>
        <p:spPr>
          <a:xfrm>
            <a:off x="2668905" y="4350260"/>
            <a:ext cx="297180" cy="280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584DFD-668F-4384-BE2D-431F41966F2C}"/>
              </a:ext>
            </a:extLst>
          </p:cNvPr>
          <p:cNvSpPr/>
          <p:nvPr/>
        </p:nvSpPr>
        <p:spPr>
          <a:xfrm>
            <a:off x="3434376" y="4479967"/>
            <a:ext cx="1377654" cy="1299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8268A4-B0AD-408C-932B-F51B7CC39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770" y="4519104"/>
            <a:ext cx="3916095" cy="1108935"/>
          </a:xfrm>
          <a:prstGeom prst="rect">
            <a:avLst/>
          </a:prstGeom>
        </p:spPr>
      </p:pic>
      <p:pic>
        <p:nvPicPr>
          <p:cNvPr id="17" name="Picture 2" descr="Image result for injectable hydrogels">
            <a:extLst>
              <a:ext uri="{FF2B5EF4-FFF2-40B4-BE49-F238E27FC236}">
                <a16:creationId xmlns:a16="http://schemas.microsoft.com/office/drawing/2014/main" id="{D033BC93-AFCF-4797-B789-D8161562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82" y="4458456"/>
            <a:ext cx="3778300" cy="1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9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8229600" cy="1143200"/>
          </a:xfrm>
        </p:spPr>
        <p:txBody>
          <a:bodyPr/>
          <a:lstStyle/>
          <a:p>
            <a:r>
              <a:rPr lang="en-US" sz="3200" b="1" dirty="0"/>
              <a:t>Introduction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9F442-CD00-481F-9C11-FCD4EA5CC204}"/>
              </a:ext>
            </a:extLst>
          </p:cNvPr>
          <p:cNvSpPr txBox="1"/>
          <p:nvPr/>
        </p:nvSpPr>
        <p:spPr>
          <a:xfrm>
            <a:off x="547255" y="1322879"/>
            <a:ext cx="784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study aims to understand the influence of V-SiO</a:t>
            </a:r>
            <a:r>
              <a:rPr lang="en-US" sz="2000" baseline="-25000" dirty="0"/>
              <a:t>2</a:t>
            </a:r>
            <a:r>
              <a:rPr lang="en-US" sz="2000" dirty="0"/>
              <a:t> and MA-SiO</a:t>
            </a:r>
            <a:r>
              <a:rPr lang="en-US" sz="2000" baseline="-25000" dirty="0"/>
              <a:t>2</a:t>
            </a:r>
            <a:r>
              <a:rPr lang="en-US" sz="2000" dirty="0"/>
              <a:t> loading on the polymerization yield, morphology, and tensile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analyzed samples with 0, 3.8, 7.4, 10.7, and 13.8 </a:t>
            </a:r>
            <a:r>
              <a:rPr lang="en-US" sz="2000" dirty="0" err="1"/>
              <a:t>wt</a:t>
            </a:r>
            <a:r>
              <a:rPr lang="en-US" sz="2000" dirty="0"/>
              <a:t>% silica nanoparticles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079BF-C29E-46F5-BA53-DC1B32AD1DA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1F4DD-1FB1-4F46-933D-7F1BE94383CB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04B42-D9CF-4A08-8D3E-FAAF927D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29" y="3455143"/>
            <a:ext cx="2107526" cy="255511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F1FBEB5-CA95-4FD1-AABF-F5ADCA56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40" y="3813517"/>
            <a:ext cx="2203308" cy="21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C72B4C2-FE4C-46D8-8B41-102C1E35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46" y="3842299"/>
            <a:ext cx="2041623" cy="20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7D3B5E-B624-4361-A114-3BBE7B6D0A19}"/>
              </a:ext>
            </a:extLst>
          </p:cNvPr>
          <p:cNvSpPr txBox="1"/>
          <p:nvPr/>
        </p:nvSpPr>
        <p:spPr>
          <a:xfrm>
            <a:off x="7690340" y="4734529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1E935-2535-4B9E-8423-81CCE7FC51BE}"/>
              </a:ext>
            </a:extLst>
          </p:cNvPr>
          <p:cNvSpPr txBox="1"/>
          <p:nvPr/>
        </p:nvSpPr>
        <p:spPr>
          <a:xfrm>
            <a:off x="5322577" y="4703759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FE2F74-9F60-4893-A242-10398BD1BE2A}"/>
              </a:ext>
            </a:extLst>
          </p:cNvPr>
          <p:cNvSpPr txBox="1"/>
          <p:nvPr/>
        </p:nvSpPr>
        <p:spPr>
          <a:xfrm>
            <a:off x="5072772" y="579272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E5E41B-8A15-47B9-9249-E886AE484C0B}"/>
              </a:ext>
            </a:extLst>
          </p:cNvPr>
          <p:cNvSpPr txBox="1"/>
          <p:nvPr/>
        </p:nvSpPr>
        <p:spPr>
          <a:xfrm>
            <a:off x="7380916" y="5742784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AB0D915D-277E-45E5-A22E-C3F6D2E5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91" y="2711028"/>
            <a:ext cx="1038817" cy="99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E8DBF06-94D2-4A3A-9A50-324C81F5F08F}"/>
              </a:ext>
            </a:extLst>
          </p:cNvPr>
          <p:cNvSpPr txBox="1"/>
          <p:nvPr/>
        </p:nvSpPr>
        <p:spPr>
          <a:xfrm>
            <a:off x="6575525" y="3045128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675CC-6163-431A-AF76-38CE80E250B1}"/>
              </a:ext>
            </a:extLst>
          </p:cNvPr>
          <p:cNvSpPr txBox="1"/>
          <p:nvPr/>
        </p:nvSpPr>
        <p:spPr>
          <a:xfrm>
            <a:off x="563702" y="3005257"/>
            <a:ext cx="293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Photocuring Mechanism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360A1-7B9B-462E-8D66-6A97877AB81C}"/>
              </a:ext>
            </a:extLst>
          </p:cNvPr>
          <p:cNvSpPr txBox="1"/>
          <p:nvPr/>
        </p:nvSpPr>
        <p:spPr>
          <a:xfrm>
            <a:off x="5783482" y="3594699"/>
            <a:ext cx="253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Unfunctionalized 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86B9D-D940-4228-AB4D-A1A50C63427B}"/>
              </a:ext>
            </a:extLst>
          </p:cNvPr>
          <p:cNvSpPr txBox="1"/>
          <p:nvPr/>
        </p:nvSpPr>
        <p:spPr>
          <a:xfrm>
            <a:off x="4572000" y="2787524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Phase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69EEBE-FD8A-497A-B7EF-C069766DD54B}"/>
              </a:ext>
            </a:extLst>
          </p:cNvPr>
          <p:cNvSpPr txBox="1"/>
          <p:nvPr/>
        </p:nvSpPr>
        <p:spPr>
          <a:xfrm>
            <a:off x="3500712" y="4028683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Phase 2:</a:t>
            </a:r>
          </a:p>
        </p:txBody>
      </p:sp>
    </p:spTree>
    <p:extLst>
      <p:ext uri="{BB962C8B-B14F-4D97-AF65-F5344CB8AC3E}">
        <p14:creationId xmlns:p14="http://schemas.microsoft.com/office/powerpoint/2010/main" val="111831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8229600" cy="1143200"/>
          </a:xfrm>
        </p:spPr>
        <p:txBody>
          <a:bodyPr/>
          <a:lstStyle/>
          <a:p>
            <a:r>
              <a:rPr lang="en-US" sz="2800" b="1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079BF-C29E-46F5-BA53-DC1B32AD1DA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A5E43-AEFF-459D-9BE6-6A3E43EA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13"/>
          <a:stretch/>
        </p:blipFill>
        <p:spPr>
          <a:xfrm>
            <a:off x="2701756" y="1200043"/>
            <a:ext cx="6020213" cy="2517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B3D24-D9FC-4496-94DA-D5BCA2699491}"/>
              </a:ext>
            </a:extLst>
          </p:cNvPr>
          <p:cNvSpPr txBox="1"/>
          <p:nvPr/>
        </p:nvSpPr>
        <p:spPr>
          <a:xfrm>
            <a:off x="635333" y="1240048"/>
            <a:ext cx="673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Initiated by DMPA under UV Light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1F4DD-1FB1-4F46-933D-7F1BE94383CB}"/>
              </a:ext>
            </a:extLst>
          </p:cNvPr>
          <p:cNvSpPr txBox="1"/>
          <p:nvPr/>
        </p:nvSpPr>
        <p:spPr>
          <a:xfrm>
            <a:off x="8732400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90CC4-AC03-4C33-9613-9308C81F31D7}"/>
              </a:ext>
            </a:extLst>
          </p:cNvPr>
          <p:cNvSpPr txBox="1"/>
          <p:nvPr/>
        </p:nvSpPr>
        <p:spPr>
          <a:xfrm>
            <a:off x="635333" y="4535868"/>
            <a:ext cx="67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with V-SiO</a:t>
            </a:r>
            <a:r>
              <a:rPr lang="en-US" sz="2000" i="1" baseline="-25000" dirty="0"/>
              <a:t>2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5B4A1-D8D6-466B-8E02-F341DE33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04" y="2946896"/>
            <a:ext cx="6020213" cy="1657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DF7263-5F35-4ABA-82CF-BB1AA8876920}"/>
              </a:ext>
            </a:extLst>
          </p:cNvPr>
          <p:cNvSpPr txBox="1"/>
          <p:nvPr/>
        </p:nvSpPr>
        <p:spPr>
          <a:xfrm>
            <a:off x="635333" y="2589954"/>
            <a:ext cx="67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Cross-Linking Reaction of PEGDA with MA-SiO</a:t>
            </a:r>
            <a:r>
              <a:rPr lang="en-US" sz="2000" i="1" baseline="-25000" dirty="0"/>
              <a:t>2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EDD89-0D93-48E1-9832-410169B2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339" y="4972156"/>
            <a:ext cx="5561037" cy="1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Confirming Gel Fraction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2010A-EB23-4BB0-85F9-4F2E369156C6}"/>
              </a:ext>
            </a:extLst>
          </p:cNvPr>
          <p:cNvSpPr/>
          <p:nvPr/>
        </p:nvSpPr>
        <p:spPr>
          <a:xfrm>
            <a:off x="6781808" y="1606062"/>
            <a:ext cx="86750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9A83-F36B-48AC-8CA7-9FAEA1C46F2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3AA8118-FA95-45A6-B4FE-EA018AE93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562412"/>
              </p:ext>
            </p:extLst>
          </p:nvPr>
        </p:nvGraphicFramePr>
        <p:xfrm>
          <a:off x="310063" y="1080185"/>
          <a:ext cx="6453981" cy="321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EA89C54-0E19-4052-911C-992140A951E7}"/>
              </a:ext>
            </a:extLst>
          </p:cNvPr>
          <p:cNvSpPr txBox="1"/>
          <p:nvPr/>
        </p:nvSpPr>
        <p:spPr>
          <a:xfrm>
            <a:off x="5605580" y="2014651"/>
            <a:ext cx="877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SiO</a:t>
            </a:r>
            <a:r>
              <a:rPr lang="en-US" sz="1800" baseline="-25000" dirty="0"/>
              <a:t>2</a:t>
            </a:r>
            <a:r>
              <a:rPr lang="en-US" sz="18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F8D507-6A4B-4D3F-BDC5-0244D3D1A3CD}"/>
              </a:ext>
            </a:extLst>
          </p:cNvPr>
          <p:cNvSpPr txBox="1"/>
          <p:nvPr/>
        </p:nvSpPr>
        <p:spPr>
          <a:xfrm>
            <a:off x="5589548" y="2331555"/>
            <a:ext cx="1129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08653-AB44-4536-A091-4F19FAF1CFA0}"/>
              </a:ext>
            </a:extLst>
          </p:cNvPr>
          <p:cNvSpPr txBox="1"/>
          <p:nvPr/>
        </p:nvSpPr>
        <p:spPr>
          <a:xfrm>
            <a:off x="5589548" y="2691073"/>
            <a:ext cx="1129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6A14EEF-948D-4F83-AB07-E3D52960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58" y="4254536"/>
            <a:ext cx="1998475" cy="192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19E28B6C-98AF-44BB-BCFF-0B036DD9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2" y="4254536"/>
            <a:ext cx="1920811" cy="190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50A84C-EE26-4712-BE25-C1F7BE26390C}"/>
              </a:ext>
            </a:extLst>
          </p:cNvPr>
          <p:cNvSpPr txBox="1"/>
          <p:nvPr/>
        </p:nvSpPr>
        <p:spPr>
          <a:xfrm>
            <a:off x="4267422" y="5076406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E7D63-78CF-4645-B76A-7B67B259710D}"/>
              </a:ext>
            </a:extLst>
          </p:cNvPr>
          <p:cNvSpPr txBox="1"/>
          <p:nvPr/>
        </p:nvSpPr>
        <p:spPr>
          <a:xfrm>
            <a:off x="1983278" y="5034481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C3B29-8326-4768-8887-41A3BFB6D0E3}"/>
              </a:ext>
            </a:extLst>
          </p:cNvPr>
          <p:cNvSpPr txBox="1"/>
          <p:nvPr/>
        </p:nvSpPr>
        <p:spPr>
          <a:xfrm>
            <a:off x="1678802" y="6042740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39C15-9A88-46E8-9FB3-481EDEB3A898}"/>
              </a:ext>
            </a:extLst>
          </p:cNvPr>
          <p:cNvSpPr txBox="1"/>
          <p:nvPr/>
        </p:nvSpPr>
        <p:spPr>
          <a:xfrm>
            <a:off x="4040062" y="6042740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pic>
        <p:nvPicPr>
          <p:cNvPr id="27" name="Picture 4" descr="Image result for soxhlet extraction">
            <a:extLst>
              <a:ext uri="{FF2B5EF4-FFF2-40B4-BE49-F238E27FC236}">
                <a16:creationId xmlns:a16="http://schemas.microsoft.com/office/drawing/2014/main" id="{1AF993F9-8B7E-4D04-ADE3-B5BB62B9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35" y="1250384"/>
            <a:ext cx="1843981" cy="46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4B20E5-4E53-4343-BC8B-D26E10F31E24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779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892"/>
            <a:ext cx="7854462" cy="1143200"/>
          </a:xfrm>
        </p:spPr>
        <p:txBody>
          <a:bodyPr/>
          <a:lstStyle/>
          <a:p>
            <a:r>
              <a:rPr lang="en-US" sz="2800" b="1" dirty="0"/>
              <a:t>Determining Mechanical Properties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10209-818A-4041-BFC4-7CE9D757022A}"/>
              </a:ext>
            </a:extLst>
          </p:cNvPr>
          <p:cNvSpPr/>
          <p:nvPr/>
        </p:nvSpPr>
        <p:spPr>
          <a:xfrm>
            <a:off x="5416550" y="2861526"/>
            <a:ext cx="1778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2010A-EB23-4BB0-85F9-4F2E369156C6}"/>
              </a:ext>
            </a:extLst>
          </p:cNvPr>
          <p:cNvSpPr/>
          <p:nvPr/>
        </p:nvSpPr>
        <p:spPr>
          <a:xfrm>
            <a:off x="6605954" y="1606062"/>
            <a:ext cx="867508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19A83-F36B-48AC-8CA7-9FAEA1C46F26}"/>
              </a:ext>
            </a:extLst>
          </p:cNvPr>
          <p:cNvSpPr txBox="1"/>
          <p:nvPr/>
        </p:nvSpPr>
        <p:spPr>
          <a:xfrm>
            <a:off x="1075765" y="6595184"/>
            <a:ext cx="5708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*Hocken, et al. </a:t>
            </a:r>
            <a:r>
              <a:rPr lang="en-US" sz="1200" i="1" dirty="0"/>
              <a:t>Industrial &amp; Engineering Chemistry Research.</a:t>
            </a:r>
            <a:r>
              <a:rPr lang="en-US" sz="1200" dirty="0"/>
              <a:t> </a:t>
            </a:r>
            <a:r>
              <a:rPr lang="en-US" sz="1200" b="1" dirty="0"/>
              <a:t>2019</a:t>
            </a:r>
            <a:r>
              <a:rPr lang="en-US" sz="1200" dirty="0"/>
              <a:t>, </a:t>
            </a:r>
            <a:r>
              <a:rPr lang="en-US" sz="1200" i="1" dirty="0"/>
              <a:t>58</a:t>
            </a:r>
            <a:r>
              <a:rPr lang="en-US" sz="1200" dirty="0"/>
              <a:t> (32).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8714B-18A6-4A69-9A91-0664AE34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9" y="1240790"/>
            <a:ext cx="4419448" cy="2880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C2AE8-91FC-4E24-9F91-F2AACA401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00" y="1240790"/>
            <a:ext cx="4394776" cy="2880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5A75D-6F6C-4686-A3C0-E161806933E8}"/>
              </a:ext>
            </a:extLst>
          </p:cNvPr>
          <p:cNvSpPr txBox="1"/>
          <p:nvPr/>
        </p:nvSpPr>
        <p:spPr>
          <a:xfrm>
            <a:off x="1158536" y="1538888"/>
            <a:ext cx="6041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SiO</a:t>
            </a:r>
            <a:r>
              <a:rPr lang="en-US" sz="1200" baseline="-25000" dirty="0"/>
              <a:t>2</a:t>
            </a:r>
            <a:r>
              <a:rPr lang="en-US" sz="1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7CC5B-C8DC-4647-A2AD-5501B99467CC}"/>
              </a:ext>
            </a:extLst>
          </p:cNvPr>
          <p:cNvSpPr txBox="1"/>
          <p:nvPr/>
        </p:nvSpPr>
        <p:spPr>
          <a:xfrm>
            <a:off x="1158536" y="1776273"/>
            <a:ext cx="1129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MA-SiO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8CE60-0B34-45EE-9212-08AD1209B380}"/>
              </a:ext>
            </a:extLst>
          </p:cNvPr>
          <p:cNvSpPr txBox="1"/>
          <p:nvPr/>
        </p:nvSpPr>
        <p:spPr>
          <a:xfrm>
            <a:off x="1158536" y="2015288"/>
            <a:ext cx="1129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V-SiO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86FF6-DBD9-4638-A3AD-B13284A6A675}"/>
              </a:ext>
            </a:extLst>
          </p:cNvPr>
          <p:cNvSpPr txBox="1"/>
          <p:nvPr/>
        </p:nvSpPr>
        <p:spPr>
          <a:xfrm>
            <a:off x="5558978" y="1481165"/>
            <a:ext cx="6005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SiO</a:t>
            </a:r>
            <a:r>
              <a:rPr lang="en-US" sz="1200" baseline="-25000" dirty="0"/>
              <a:t>2</a:t>
            </a:r>
            <a:r>
              <a:rPr lang="en-US" sz="1200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5A3329-FB48-40FA-AC42-D505BA73FCDD}"/>
              </a:ext>
            </a:extLst>
          </p:cNvPr>
          <p:cNvSpPr txBox="1"/>
          <p:nvPr/>
        </p:nvSpPr>
        <p:spPr>
          <a:xfrm>
            <a:off x="5558978" y="1718550"/>
            <a:ext cx="1129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MA-SiO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2AAD0-0967-4062-8FD1-A021BC0E85AF}"/>
              </a:ext>
            </a:extLst>
          </p:cNvPr>
          <p:cNvSpPr txBox="1"/>
          <p:nvPr/>
        </p:nvSpPr>
        <p:spPr>
          <a:xfrm>
            <a:off x="5558978" y="1957565"/>
            <a:ext cx="1129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V-SiO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5832957B-3959-423F-B02E-06917EA6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56" y="4142636"/>
            <a:ext cx="2203308" cy="21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BC3945A-3B39-4E1D-825A-0FA5A640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18" y="4121150"/>
            <a:ext cx="2041623" cy="202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8998FA-B314-42B7-84F6-B3297811C5D5}"/>
              </a:ext>
            </a:extLst>
          </p:cNvPr>
          <p:cNvSpPr txBox="1"/>
          <p:nvPr/>
        </p:nvSpPr>
        <p:spPr>
          <a:xfrm>
            <a:off x="7534312" y="5001950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B1F8B-DA13-4F72-AF08-357DADA35B72}"/>
              </a:ext>
            </a:extLst>
          </p:cNvPr>
          <p:cNvSpPr txBox="1"/>
          <p:nvPr/>
        </p:nvSpPr>
        <p:spPr>
          <a:xfrm>
            <a:off x="4509593" y="5021448"/>
            <a:ext cx="76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F6EA1-0930-4E6C-B2E0-16B61D026D21}"/>
              </a:ext>
            </a:extLst>
          </p:cNvPr>
          <p:cNvSpPr txBox="1"/>
          <p:nvPr/>
        </p:nvSpPr>
        <p:spPr>
          <a:xfrm>
            <a:off x="2953943" y="5606946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998EC-6E3A-422B-9202-9AFF047BB89D}"/>
              </a:ext>
            </a:extLst>
          </p:cNvPr>
          <p:cNvSpPr txBox="1"/>
          <p:nvPr/>
        </p:nvSpPr>
        <p:spPr>
          <a:xfrm>
            <a:off x="5993623" y="5599506"/>
            <a:ext cx="13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V-SiO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5DC36D-4CD1-436C-9782-54D7BA45A5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05" t="5173" r="11211" b="3512"/>
          <a:stretch/>
        </p:blipFill>
        <p:spPr>
          <a:xfrm>
            <a:off x="1339200" y="4142636"/>
            <a:ext cx="1144878" cy="212695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D5B552-FA2B-4CBB-BADA-FE439B4764ED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064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027"/>
            <a:ext cx="8229600" cy="1143200"/>
          </a:xfrm>
        </p:spPr>
        <p:txBody>
          <a:bodyPr/>
          <a:lstStyle/>
          <a:p>
            <a:r>
              <a:rPr lang="en-US" sz="3200" b="1" dirty="0"/>
              <a:t>Conclusions &amp; Future Work</a:t>
            </a:r>
          </a:p>
        </p:txBody>
      </p:sp>
      <p:pic>
        <p:nvPicPr>
          <p:cNvPr id="5" name="Picture 4" descr="A picture containing refrigerator, cabinet, indoor, open&#10;&#10;Description automatically generated">
            <a:extLst>
              <a:ext uri="{FF2B5EF4-FFF2-40B4-BE49-F238E27FC236}">
                <a16:creationId xmlns:a16="http://schemas.microsoft.com/office/drawing/2014/main" id="{8C9526A7-987C-44EC-84CA-96B0AEE65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8" t="3253" r="31793"/>
          <a:stretch/>
        </p:blipFill>
        <p:spPr>
          <a:xfrm>
            <a:off x="248152" y="2747131"/>
            <a:ext cx="1789842" cy="333397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1A0EE6E-16F9-4C8E-AB32-F406ED4F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965222"/>
            <a:ext cx="1673011" cy="16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A258B8B-5A0E-4F28-9DD1-20A461E4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9" y="1357079"/>
            <a:ext cx="1010930" cy="9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EF372-9258-4487-A7B2-B4FA8A129971}"/>
              </a:ext>
            </a:extLst>
          </p:cNvPr>
          <p:cNvSpPr txBox="1"/>
          <p:nvPr/>
        </p:nvSpPr>
        <p:spPr>
          <a:xfrm>
            <a:off x="708094" y="1655007"/>
            <a:ext cx="87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CABD02-4B5E-47D8-A05E-E4117CF5A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28"/>
          <a:stretch/>
        </p:blipFill>
        <p:spPr>
          <a:xfrm>
            <a:off x="3094989" y="1155454"/>
            <a:ext cx="1478935" cy="1368436"/>
          </a:xfrm>
          <a:prstGeom prst="rect">
            <a:avLst/>
          </a:prstGeom>
        </p:spPr>
      </p:pic>
      <p:pic>
        <p:nvPicPr>
          <p:cNvPr id="2050" name="Picture 2" descr="Image result for 3d printed cartilage">
            <a:extLst>
              <a:ext uri="{FF2B5EF4-FFF2-40B4-BE49-F238E27FC236}">
                <a16:creationId xmlns:a16="http://schemas.microsoft.com/office/drawing/2014/main" id="{46127760-90CF-47C7-A5B9-957D01F7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3" y="4528138"/>
            <a:ext cx="2862218" cy="1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0D7BCB-07BA-4C90-BFE4-56124D6A3BD8}"/>
              </a:ext>
            </a:extLst>
          </p:cNvPr>
          <p:cNvSpPr txBox="1"/>
          <p:nvPr/>
        </p:nvSpPr>
        <p:spPr>
          <a:xfrm>
            <a:off x="2118643" y="1674729"/>
            <a:ext cx="87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BE22D-2B20-4993-8433-01A556856BC7}"/>
              </a:ext>
            </a:extLst>
          </p:cNvPr>
          <p:cNvSpPr txBox="1"/>
          <p:nvPr/>
        </p:nvSpPr>
        <p:spPr>
          <a:xfrm>
            <a:off x="3412144" y="1666436"/>
            <a:ext cx="87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SiO</a:t>
            </a:r>
            <a:r>
              <a:rPr lang="en-US" sz="1800" baseline="-25000" dirty="0"/>
              <a:t>2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F23DD3-01DB-4965-A90D-B825E0210BC3}"/>
              </a:ext>
            </a:extLst>
          </p:cNvPr>
          <p:cNvSpPr txBox="1"/>
          <p:nvPr/>
        </p:nvSpPr>
        <p:spPr>
          <a:xfrm>
            <a:off x="4769051" y="1458349"/>
            <a:ext cx="42577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this V-SiO</a:t>
            </a:r>
            <a:r>
              <a:rPr lang="en-US" sz="2000" baseline="-25000" dirty="0"/>
              <a:t>2</a:t>
            </a:r>
            <a:r>
              <a:rPr lang="en-US" sz="2000" dirty="0"/>
              <a:t> and MA-SiO</a:t>
            </a:r>
            <a:r>
              <a:rPr lang="en-US" sz="2000" baseline="-25000" dirty="0"/>
              <a:t>2 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Investigate composite composition through TGA and DMA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Formalize a manuscript and submit for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Moving further, we could investigate the effects of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Other nanoscale additives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Other surface compositions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Other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Cross-linker molecular weight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Photocatalysts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79970-3C3C-415B-9413-881F1091281A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</a:t>
            </a:r>
          </a:p>
        </p:txBody>
      </p:sp>
      <p:pic>
        <p:nvPicPr>
          <p:cNvPr id="18" name="Picture 2" descr="How to 3D print a space station wrench as emailed to orbit ...">
            <a:extLst>
              <a:ext uri="{FF2B5EF4-FFF2-40B4-BE49-F238E27FC236}">
                <a16:creationId xmlns:a16="http://schemas.microsoft.com/office/drawing/2014/main" id="{B08A9FD4-A27D-4EE7-8CE6-9688D6B6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43" y="2758367"/>
            <a:ext cx="2536087" cy="16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5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9AAE-4EBF-47B0-8D9E-177FF0A6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261922"/>
            <a:ext cx="8229600" cy="1143200"/>
          </a:xfrm>
        </p:spPr>
        <p:txBody>
          <a:bodyPr/>
          <a:lstStyle/>
          <a:p>
            <a:r>
              <a:rPr lang="en-US" sz="3200" b="1" dirty="0"/>
              <a:t>Acknowledgements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A77D5-D98F-4089-AB20-91660C4D2CC3}"/>
              </a:ext>
            </a:extLst>
          </p:cNvPr>
          <p:cNvSpPr txBox="1"/>
          <p:nvPr/>
        </p:nvSpPr>
        <p:spPr>
          <a:xfrm>
            <a:off x="547254" y="1400471"/>
            <a:ext cx="7858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PI: Dr. Matthew D. Green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ASU/NASA Space Grant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Fellow </a:t>
            </a:r>
            <a:r>
              <a:rPr lang="en-US" sz="1800" dirty="0" err="1"/>
              <a:t>Labmates</a:t>
            </a:r>
            <a:r>
              <a:rPr lang="en-US" sz="1800" dirty="0"/>
              <a:t>: Dr. Yi Yang, Dr. Meng Wang, Jason Lee, Mani </a:t>
            </a:r>
            <a:r>
              <a:rPr lang="en-US" sz="1800" dirty="0" err="1"/>
              <a:t>Korah</a:t>
            </a:r>
            <a:r>
              <a:rPr lang="en-US" sz="1800" dirty="0"/>
              <a:t>, Brad Grim, </a:t>
            </a:r>
            <a:r>
              <a:rPr lang="en-US" sz="1800" dirty="0" err="1"/>
              <a:t>Hoda</a:t>
            </a:r>
            <a:r>
              <a:rPr lang="en-US" sz="1800" dirty="0"/>
              <a:t> </a:t>
            </a:r>
            <a:r>
              <a:rPr lang="en-US" sz="1800" dirty="0" err="1"/>
              <a:t>Shokrollahzadeh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Dr. Frederick L. Beyer and Dr. Brian F. Morgan at the Army Research Lab</a:t>
            </a:r>
          </a:p>
        </p:txBody>
      </p:sp>
      <p:pic>
        <p:nvPicPr>
          <p:cNvPr id="8" name="Picture 2" descr="Image result for nsf">
            <a:extLst>
              <a:ext uri="{FF2B5EF4-FFF2-40B4-BE49-F238E27FC236}">
                <a16:creationId xmlns:a16="http://schemas.microsoft.com/office/drawing/2014/main" id="{C4B2EB8E-CDA2-43BF-A4C8-3FEEA85D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38" y="4398785"/>
            <a:ext cx="1659174" cy="16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A7D112D9-F823-49E8-8A42-F00DF18C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56" y="4507879"/>
            <a:ext cx="1533084" cy="15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27266C-D130-4A34-9215-D617DBBE2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63" y="3100308"/>
            <a:ext cx="3122715" cy="1343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C6D8D-4A4B-402F-A099-68B41C7E4F24}"/>
              </a:ext>
            </a:extLst>
          </p:cNvPr>
          <p:cNvSpPr txBox="1"/>
          <p:nvPr/>
        </p:nvSpPr>
        <p:spPr>
          <a:xfrm>
            <a:off x="8757138" y="73226"/>
            <a:ext cx="56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7</a:t>
            </a:r>
          </a:p>
        </p:txBody>
      </p:sp>
      <p:pic>
        <p:nvPicPr>
          <p:cNvPr id="1028" name="Picture 4" descr="ASU/NASA Space Grant">
            <a:extLst>
              <a:ext uri="{FF2B5EF4-FFF2-40B4-BE49-F238E27FC236}">
                <a16:creationId xmlns:a16="http://schemas.microsoft.com/office/drawing/2014/main" id="{7BFB9A66-217C-4115-B319-6D6EAB30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" y="4464929"/>
            <a:ext cx="1490661" cy="1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U/NASA Space Grant">
            <a:extLst>
              <a:ext uri="{FF2B5EF4-FFF2-40B4-BE49-F238E27FC236}">
                <a16:creationId xmlns:a16="http://schemas.microsoft.com/office/drawing/2014/main" id="{52C86CBA-7EA4-4F7B-843A-2A65DF9A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58" y="4293346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a A. Fulton Schools of Engineering - Wikipedia">
            <a:extLst>
              <a:ext uri="{FF2B5EF4-FFF2-40B4-BE49-F238E27FC236}">
                <a16:creationId xmlns:a16="http://schemas.microsoft.com/office/drawing/2014/main" id="{DBAE3F30-392C-41F2-A8B9-80B9C492B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0" y="3087614"/>
            <a:ext cx="4151414" cy="13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8791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grou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group template.pot</Template>
  <TotalTime>43331</TotalTime>
  <Words>392</Words>
  <Application>Microsoft Office PowerPoint</Application>
  <PresentationFormat>On-screen Show (4:3)</PresentationFormat>
  <Paragraphs>84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Green group template</vt:lpstr>
      <vt:lpstr>Characterizing Nanocomposites for Customizable Cartilage Replacements </vt:lpstr>
      <vt:lpstr>Introduction</vt:lpstr>
      <vt:lpstr>Introduction</vt:lpstr>
      <vt:lpstr>Background</vt:lpstr>
      <vt:lpstr>Confirming Gel Fraction</vt:lpstr>
      <vt:lpstr>Determining Mechanical Properties</vt:lpstr>
      <vt:lpstr>Conclusions &amp; 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HeeRan Hong</dc:creator>
  <cp:lastModifiedBy>Alexis Hocken</cp:lastModifiedBy>
  <cp:revision>866</cp:revision>
  <dcterms:created xsi:type="dcterms:W3CDTF">2015-10-23T18:39:52Z</dcterms:created>
  <dcterms:modified xsi:type="dcterms:W3CDTF">2020-04-03T20:22:16Z</dcterms:modified>
</cp:coreProperties>
</file>